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0" r:id="rId3"/>
    <p:sldId id="281" r:id="rId4"/>
    <p:sldId id="259" r:id="rId5"/>
    <p:sldId id="260" r:id="rId6"/>
    <p:sldId id="263" r:id="rId7"/>
    <p:sldId id="264" r:id="rId8"/>
    <p:sldId id="266" r:id="rId9"/>
    <p:sldId id="282" r:id="rId10"/>
    <p:sldId id="261" r:id="rId11"/>
    <p:sldId id="262" r:id="rId12"/>
    <p:sldId id="270" r:id="rId13"/>
    <p:sldId id="283" r:id="rId14"/>
    <p:sldId id="277" r:id="rId15"/>
    <p:sldId id="265" r:id="rId16"/>
    <p:sldId id="267" r:id="rId17"/>
    <p:sldId id="285" r:id="rId18"/>
    <p:sldId id="279" r:id="rId19"/>
    <p:sldId id="269" r:id="rId20"/>
    <p:sldId id="268" r:id="rId21"/>
    <p:sldId id="271" r:id="rId22"/>
    <p:sldId id="284" r:id="rId23"/>
    <p:sldId id="273" r:id="rId24"/>
    <p:sldId id="274" r:id="rId25"/>
    <p:sldId id="276" r:id="rId26"/>
    <p:sldId id="275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66CCFF"/>
    <a:srgbClr val="00FFFF"/>
    <a:srgbClr val="388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3" autoAdjust="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222D64-22E3-4E69-A06F-73081CDF0D1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B0E6BA-8A2C-40C1-98E1-F49D44D7F188}">
      <dgm:prSet custT="1"/>
      <dgm:spPr>
        <a:solidFill>
          <a:srgbClr val="3889F4"/>
        </a:solidFill>
      </dgm:spPr>
      <dgm:t>
        <a:bodyPr/>
        <a:lstStyle/>
        <a:p>
          <a:r>
            <a:rPr lang="en-US" sz="2400" dirty="0"/>
            <a:t>Cosmic Ray Detector</a:t>
          </a:r>
        </a:p>
      </dgm:t>
    </dgm:pt>
    <dgm:pt modelId="{59C8AC1C-4A80-44C0-86AB-A16DE115E94C}" type="parTrans" cxnId="{A205F618-97EF-4DEA-B277-91FF1ECCBC81}">
      <dgm:prSet/>
      <dgm:spPr/>
      <dgm:t>
        <a:bodyPr/>
        <a:lstStyle/>
        <a:p>
          <a:endParaRPr lang="en-US"/>
        </a:p>
      </dgm:t>
    </dgm:pt>
    <dgm:pt modelId="{A133B35A-6151-4647-9EDC-0D2DA7E01711}" type="sibTrans" cxnId="{A205F618-97EF-4DEA-B277-91FF1ECCBC81}">
      <dgm:prSet/>
      <dgm:spPr/>
      <dgm:t>
        <a:bodyPr/>
        <a:lstStyle/>
        <a:p>
          <a:endParaRPr lang="en-US"/>
        </a:p>
      </dgm:t>
    </dgm:pt>
    <dgm:pt modelId="{424AB370-58DB-4366-B559-ADE969A4EB23}">
      <dgm:prSet custT="1"/>
      <dgm:spPr/>
      <dgm:t>
        <a:bodyPr/>
        <a:lstStyle/>
        <a:p>
          <a:r>
            <a:rPr lang="en-US" sz="2000" dirty="0"/>
            <a:t>How to detect the charged particles?</a:t>
          </a:r>
        </a:p>
      </dgm:t>
    </dgm:pt>
    <dgm:pt modelId="{B3BD4322-4F4C-42B5-8E19-050DC7AD5877}" type="parTrans" cxnId="{E96EB1CE-7032-45BB-8DD2-A1BBF4078FF3}">
      <dgm:prSet/>
      <dgm:spPr/>
      <dgm:t>
        <a:bodyPr/>
        <a:lstStyle/>
        <a:p>
          <a:endParaRPr lang="en-US"/>
        </a:p>
      </dgm:t>
    </dgm:pt>
    <dgm:pt modelId="{BC2C3F5C-8591-4DC1-AC3F-E8C8DE693438}" type="sibTrans" cxnId="{E96EB1CE-7032-45BB-8DD2-A1BBF4078FF3}">
      <dgm:prSet/>
      <dgm:spPr/>
      <dgm:t>
        <a:bodyPr/>
        <a:lstStyle/>
        <a:p>
          <a:endParaRPr lang="en-US"/>
        </a:p>
      </dgm:t>
    </dgm:pt>
    <dgm:pt modelId="{9F0CB54D-2DFA-45FE-9B8B-6F4DDDCA666F}">
      <dgm:prSet custT="1"/>
      <dgm:spPr/>
      <dgm:t>
        <a:bodyPr/>
        <a:lstStyle/>
        <a:p>
          <a:r>
            <a:rPr lang="en-US" sz="2000" dirty="0"/>
            <a:t>How to generate signals?</a:t>
          </a:r>
        </a:p>
      </dgm:t>
    </dgm:pt>
    <dgm:pt modelId="{9F98A59D-BC94-462C-991C-9095D8E328FD}" type="parTrans" cxnId="{81D04452-F8B9-42E4-BF6C-DB68855D7C42}">
      <dgm:prSet/>
      <dgm:spPr/>
      <dgm:t>
        <a:bodyPr/>
        <a:lstStyle/>
        <a:p>
          <a:endParaRPr lang="en-US"/>
        </a:p>
      </dgm:t>
    </dgm:pt>
    <dgm:pt modelId="{1554CEEF-F572-49DB-9C64-331920D857E4}" type="sibTrans" cxnId="{81D04452-F8B9-42E4-BF6C-DB68855D7C42}">
      <dgm:prSet/>
      <dgm:spPr/>
      <dgm:t>
        <a:bodyPr/>
        <a:lstStyle/>
        <a:p>
          <a:endParaRPr lang="en-US"/>
        </a:p>
      </dgm:t>
    </dgm:pt>
    <dgm:pt modelId="{49672DF1-FBD3-4B17-9801-F6B626E695A3}">
      <dgm:prSet/>
      <dgm:spPr/>
      <dgm:t>
        <a:bodyPr/>
        <a:lstStyle/>
        <a:p>
          <a:endParaRPr lang="en-US" sz="1900" dirty="0"/>
        </a:p>
      </dgm:t>
    </dgm:pt>
    <dgm:pt modelId="{0DBA1AE3-F205-4157-A192-D894C774A9A4}" type="parTrans" cxnId="{A8C992BC-DDC7-455A-BDCE-71EB61257626}">
      <dgm:prSet/>
      <dgm:spPr/>
      <dgm:t>
        <a:bodyPr/>
        <a:lstStyle/>
        <a:p>
          <a:endParaRPr lang="en-US"/>
        </a:p>
      </dgm:t>
    </dgm:pt>
    <dgm:pt modelId="{C2CE0F2A-CE65-4366-8E70-7A4058F07879}" type="sibTrans" cxnId="{A8C992BC-DDC7-455A-BDCE-71EB61257626}">
      <dgm:prSet/>
      <dgm:spPr/>
      <dgm:t>
        <a:bodyPr/>
        <a:lstStyle/>
        <a:p>
          <a:endParaRPr lang="en-US"/>
        </a:p>
      </dgm:t>
    </dgm:pt>
    <dgm:pt modelId="{023692CF-6D84-4E37-8FF3-249900E6BB18}" type="pres">
      <dgm:prSet presAssocID="{5D222D64-22E3-4E69-A06F-73081CDF0D17}" presName="Name0" presStyleCnt="0">
        <dgm:presLayoutVars>
          <dgm:dir/>
          <dgm:animLvl val="lvl"/>
          <dgm:resizeHandles val="exact"/>
        </dgm:presLayoutVars>
      </dgm:prSet>
      <dgm:spPr/>
    </dgm:pt>
    <dgm:pt modelId="{3F3BA545-944E-444F-AE5A-E2A75EAB5C9E}" type="pres">
      <dgm:prSet presAssocID="{A9B0E6BA-8A2C-40C1-98E1-F49D44D7F188}" presName="linNode" presStyleCnt="0"/>
      <dgm:spPr/>
    </dgm:pt>
    <dgm:pt modelId="{ECFA257D-D683-45B8-B9BC-AD998F0DD6CC}" type="pres">
      <dgm:prSet presAssocID="{A9B0E6BA-8A2C-40C1-98E1-F49D44D7F188}" presName="parentText" presStyleLbl="node1" presStyleIdx="0" presStyleCnt="1" custLinFactNeighborX="2378" custLinFactNeighborY="-5535">
        <dgm:presLayoutVars>
          <dgm:chMax val="1"/>
          <dgm:bulletEnabled val="1"/>
        </dgm:presLayoutVars>
      </dgm:prSet>
      <dgm:spPr/>
    </dgm:pt>
    <dgm:pt modelId="{1AFADB01-DC2E-49C5-B45D-868AA03FE3F3}" type="pres">
      <dgm:prSet presAssocID="{A9B0E6BA-8A2C-40C1-98E1-F49D44D7F188}" presName="descendantText" presStyleLbl="alignAccFollowNode1" presStyleIdx="0" presStyleCnt="1" custScaleY="111592">
        <dgm:presLayoutVars>
          <dgm:bulletEnabled val="1"/>
        </dgm:presLayoutVars>
      </dgm:prSet>
      <dgm:spPr/>
    </dgm:pt>
  </dgm:ptLst>
  <dgm:cxnLst>
    <dgm:cxn modelId="{A3563405-D624-40CB-AE27-5BAD8B3667BE}" type="presOf" srcId="{9F0CB54D-2DFA-45FE-9B8B-6F4DDDCA666F}" destId="{1AFADB01-DC2E-49C5-B45D-868AA03FE3F3}" srcOrd="0" destOrd="1" presId="urn:microsoft.com/office/officeart/2005/8/layout/vList5"/>
    <dgm:cxn modelId="{A205F618-97EF-4DEA-B277-91FF1ECCBC81}" srcId="{5D222D64-22E3-4E69-A06F-73081CDF0D17}" destId="{A9B0E6BA-8A2C-40C1-98E1-F49D44D7F188}" srcOrd="0" destOrd="0" parTransId="{59C8AC1C-4A80-44C0-86AB-A16DE115E94C}" sibTransId="{A133B35A-6151-4647-9EDC-0D2DA7E01711}"/>
    <dgm:cxn modelId="{81D04452-F8B9-42E4-BF6C-DB68855D7C42}" srcId="{A9B0E6BA-8A2C-40C1-98E1-F49D44D7F188}" destId="{9F0CB54D-2DFA-45FE-9B8B-6F4DDDCA666F}" srcOrd="1" destOrd="0" parTransId="{9F98A59D-BC94-462C-991C-9095D8E328FD}" sibTransId="{1554CEEF-F572-49DB-9C64-331920D857E4}"/>
    <dgm:cxn modelId="{B98666A4-723B-4D14-8A03-9529FC5ED879}" type="presOf" srcId="{A9B0E6BA-8A2C-40C1-98E1-F49D44D7F188}" destId="{ECFA257D-D683-45B8-B9BC-AD998F0DD6CC}" srcOrd="0" destOrd="0" presId="urn:microsoft.com/office/officeart/2005/8/layout/vList5"/>
    <dgm:cxn modelId="{A8C992BC-DDC7-455A-BDCE-71EB61257626}" srcId="{A9B0E6BA-8A2C-40C1-98E1-F49D44D7F188}" destId="{49672DF1-FBD3-4B17-9801-F6B626E695A3}" srcOrd="2" destOrd="0" parTransId="{0DBA1AE3-F205-4157-A192-D894C774A9A4}" sibTransId="{C2CE0F2A-CE65-4366-8E70-7A4058F07879}"/>
    <dgm:cxn modelId="{C363F1C0-06AE-4C1E-A397-F7E90F2EE875}" type="presOf" srcId="{5D222D64-22E3-4E69-A06F-73081CDF0D17}" destId="{023692CF-6D84-4E37-8FF3-249900E6BB18}" srcOrd="0" destOrd="0" presId="urn:microsoft.com/office/officeart/2005/8/layout/vList5"/>
    <dgm:cxn modelId="{E96EB1CE-7032-45BB-8DD2-A1BBF4078FF3}" srcId="{A9B0E6BA-8A2C-40C1-98E1-F49D44D7F188}" destId="{424AB370-58DB-4366-B559-ADE969A4EB23}" srcOrd="0" destOrd="0" parTransId="{B3BD4322-4F4C-42B5-8E19-050DC7AD5877}" sibTransId="{BC2C3F5C-8591-4DC1-AC3F-E8C8DE693438}"/>
    <dgm:cxn modelId="{16E57ED4-552A-47C9-9362-D423D1AAEDD7}" type="presOf" srcId="{49672DF1-FBD3-4B17-9801-F6B626E695A3}" destId="{1AFADB01-DC2E-49C5-B45D-868AA03FE3F3}" srcOrd="0" destOrd="2" presId="urn:microsoft.com/office/officeart/2005/8/layout/vList5"/>
    <dgm:cxn modelId="{4A12CADC-647E-49AA-8115-6C5E2E74AD1E}" type="presOf" srcId="{424AB370-58DB-4366-B559-ADE969A4EB23}" destId="{1AFADB01-DC2E-49C5-B45D-868AA03FE3F3}" srcOrd="0" destOrd="0" presId="urn:microsoft.com/office/officeart/2005/8/layout/vList5"/>
    <dgm:cxn modelId="{439554D3-0CA4-4281-AF6B-74DB995E3486}" type="presParOf" srcId="{023692CF-6D84-4E37-8FF3-249900E6BB18}" destId="{3F3BA545-944E-444F-AE5A-E2A75EAB5C9E}" srcOrd="0" destOrd="0" presId="urn:microsoft.com/office/officeart/2005/8/layout/vList5"/>
    <dgm:cxn modelId="{442EFDC3-EE69-4115-B46D-7C4622E4D1B8}" type="presParOf" srcId="{3F3BA545-944E-444F-AE5A-E2A75EAB5C9E}" destId="{ECFA257D-D683-45B8-B9BC-AD998F0DD6CC}" srcOrd="0" destOrd="0" presId="urn:microsoft.com/office/officeart/2005/8/layout/vList5"/>
    <dgm:cxn modelId="{AC4F57A5-7CCF-401B-858B-9C9B55669CCE}" type="presParOf" srcId="{3F3BA545-944E-444F-AE5A-E2A75EAB5C9E}" destId="{1AFADB01-DC2E-49C5-B45D-868AA03FE3F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B3C1AB-3131-461B-A5EE-7396E4453E5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452FD8-4258-4AC0-AEA4-E81E633879FC}">
      <dgm:prSet custT="1"/>
      <dgm:spPr>
        <a:solidFill>
          <a:srgbClr val="3889F4"/>
        </a:solidFill>
      </dgm:spPr>
      <dgm:t>
        <a:bodyPr/>
        <a:lstStyle/>
        <a:p>
          <a:r>
            <a:rPr lang="en-US" sz="2400" dirty="0"/>
            <a:t>Data Acquisition</a:t>
          </a:r>
        </a:p>
      </dgm:t>
    </dgm:pt>
    <dgm:pt modelId="{48C3E799-8B4E-48FF-9459-1E5A0E94842D}" type="parTrans" cxnId="{CC57CBE6-084D-40B2-8F99-8A1FFD993176}">
      <dgm:prSet/>
      <dgm:spPr/>
      <dgm:t>
        <a:bodyPr/>
        <a:lstStyle/>
        <a:p>
          <a:endParaRPr lang="en-US"/>
        </a:p>
      </dgm:t>
    </dgm:pt>
    <dgm:pt modelId="{F8762153-EC5B-46D9-BDEC-0C807629D5F4}" type="sibTrans" cxnId="{CC57CBE6-084D-40B2-8F99-8A1FFD993176}">
      <dgm:prSet/>
      <dgm:spPr/>
      <dgm:t>
        <a:bodyPr/>
        <a:lstStyle/>
        <a:p>
          <a:endParaRPr lang="en-US"/>
        </a:p>
      </dgm:t>
    </dgm:pt>
    <dgm:pt modelId="{0C4C41D4-5769-4503-A203-798CD949CE8C}">
      <dgm:prSet custT="1"/>
      <dgm:spPr/>
      <dgm:t>
        <a:bodyPr/>
        <a:lstStyle/>
        <a:p>
          <a:r>
            <a:rPr lang="en-US" sz="2000" dirty="0"/>
            <a:t>How to collect and store the data?</a:t>
          </a:r>
        </a:p>
      </dgm:t>
    </dgm:pt>
    <dgm:pt modelId="{1237C4B3-E9C4-401D-9C3D-FE876C063577}" type="parTrans" cxnId="{973B1D3F-D894-4B27-9E57-0A9886369E30}">
      <dgm:prSet/>
      <dgm:spPr/>
      <dgm:t>
        <a:bodyPr/>
        <a:lstStyle/>
        <a:p>
          <a:endParaRPr lang="en-US"/>
        </a:p>
      </dgm:t>
    </dgm:pt>
    <dgm:pt modelId="{5FD9532A-0CB2-470A-A83A-C1B0F2DF7843}" type="sibTrans" cxnId="{973B1D3F-D894-4B27-9E57-0A9886369E30}">
      <dgm:prSet/>
      <dgm:spPr/>
      <dgm:t>
        <a:bodyPr/>
        <a:lstStyle/>
        <a:p>
          <a:endParaRPr lang="en-US"/>
        </a:p>
      </dgm:t>
    </dgm:pt>
    <dgm:pt modelId="{A434C85A-9142-47E2-8046-79F1933CDF75}" type="pres">
      <dgm:prSet presAssocID="{5CB3C1AB-3131-461B-A5EE-7396E4453E55}" presName="Name0" presStyleCnt="0">
        <dgm:presLayoutVars>
          <dgm:dir/>
          <dgm:animLvl val="lvl"/>
          <dgm:resizeHandles val="exact"/>
        </dgm:presLayoutVars>
      </dgm:prSet>
      <dgm:spPr/>
    </dgm:pt>
    <dgm:pt modelId="{B25438A1-BF81-458D-8BBF-411DC291EAFC}" type="pres">
      <dgm:prSet presAssocID="{68452FD8-4258-4AC0-AEA4-E81E633879FC}" presName="linNode" presStyleCnt="0"/>
      <dgm:spPr/>
    </dgm:pt>
    <dgm:pt modelId="{6ED4D3D1-378E-42BF-A99B-A96AC791FD2F}" type="pres">
      <dgm:prSet presAssocID="{68452FD8-4258-4AC0-AEA4-E81E633879FC}" presName="parentText" presStyleLbl="node1" presStyleIdx="0" presStyleCnt="1" custLinFactNeighborY="412">
        <dgm:presLayoutVars>
          <dgm:chMax val="1"/>
          <dgm:bulletEnabled val="1"/>
        </dgm:presLayoutVars>
      </dgm:prSet>
      <dgm:spPr/>
    </dgm:pt>
    <dgm:pt modelId="{4129183D-5CBE-4292-9F07-1DB99533E8F4}" type="pres">
      <dgm:prSet presAssocID="{68452FD8-4258-4AC0-AEA4-E81E633879FC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973B1D3F-D894-4B27-9E57-0A9886369E30}" srcId="{68452FD8-4258-4AC0-AEA4-E81E633879FC}" destId="{0C4C41D4-5769-4503-A203-798CD949CE8C}" srcOrd="0" destOrd="0" parTransId="{1237C4B3-E9C4-401D-9C3D-FE876C063577}" sibTransId="{5FD9532A-0CB2-470A-A83A-C1B0F2DF7843}"/>
    <dgm:cxn modelId="{C2B43E8D-9CA7-4DAD-ACFD-EAB444CB4EAA}" type="presOf" srcId="{5CB3C1AB-3131-461B-A5EE-7396E4453E55}" destId="{A434C85A-9142-47E2-8046-79F1933CDF75}" srcOrd="0" destOrd="0" presId="urn:microsoft.com/office/officeart/2005/8/layout/vList5"/>
    <dgm:cxn modelId="{4078769E-6A91-441B-8708-0300571643FD}" type="presOf" srcId="{68452FD8-4258-4AC0-AEA4-E81E633879FC}" destId="{6ED4D3D1-378E-42BF-A99B-A96AC791FD2F}" srcOrd="0" destOrd="0" presId="urn:microsoft.com/office/officeart/2005/8/layout/vList5"/>
    <dgm:cxn modelId="{6C5B82C3-EB1A-4377-9EE9-C794FBA8EC46}" type="presOf" srcId="{0C4C41D4-5769-4503-A203-798CD949CE8C}" destId="{4129183D-5CBE-4292-9F07-1DB99533E8F4}" srcOrd="0" destOrd="0" presId="urn:microsoft.com/office/officeart/2005/8/layout/vList5"/>
    <dgm:cxn modelId="{CC57CBE6-084D-40B2-8F99-8A1FFD993176}" srcId="{5CB3C1AB-3131-461B-A5EE-7396E4453E55}" destId="{68452FD8-4258-4AC0-AEA4-E81E633879FC}" srcOrd="0" destOrd="0" parTransId="{48C3E799-8B4E-48FF-9459-1E5A0E94842D}" sibTransId="{F8762153-EC5B-46D9-BDEC-0C807629D5F4}"/>
    <dgm:cxn modelId="{56B007ED-132E-4ED8-8A8E-B92E89F84317}" type="presParOf" srcId="{A434C85A-9142-47E2-8046-79F1933CDF75}" destId="{B25438A1-BF81-458D-8BBF-411DC291EAFC}" srcOrd="0" destOrd="0" presId="urn:microsoft.com/office/officeart/2005/8/layout/vList5"/>
    <dgm:cxn modelId="{CE89DFAE-F7B4-4105-A30F-54FC13788085}" type="presParOf" srcId="{B25438A1-BF81-458D-8BBF-411DC291EAFC}" destId="{6ED4D3D1-378E-42BF-A99B-A96AC791FD2F}" srcOrd="0" destOrd="0" presId="urn:microsoft.com/office/officeart/2005/8/layout/vList5"/>
    <dgm:cxn modelId="{B7AA725D-7190-4A11-87F9-79B0F0A6026B}" type="presParOf" srcId="{B25438A1-BF81-458D-8BBF-411DC291EAFC}" destId="{4129183D-5CBE-4292-9F07-1DB99533E8F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04A254-BB8C-42DD-AA91-FF4A80FED1F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698F2-BCE1-4938-B8F5-D2D6548B0A05}">
      <dgm:prSet custT="1"/>
      <dgm:spPr>
        <a:solidFill>
          <a:srgbClr val="3889F4"/>
        </a:solidFill>
      </dgm:spPr>
      <dgm:t>
        <a:bodyPr/>
        <a:lstStyle/>
        <a:p>
          <a:r>
            <a:rPr lang="en-US" sz="2400" dirty="0"/>
            <a:t>Data Transmission</a:t>
          </a:r>
        </a:p>
      </dgm:t>
    </dgm:pt>
    <dgm:pt modelId="{06EF4B2E-69FA-4AA4-AEF1-3B396E3C6C3E}" type="parTrans" cxnId="{548031D4-B476-4871-9D73-092262A08AE6}">
      <dgm:prSet/>
      <dgm:spPr/>
      <dgm:t>
        <a:bodyPr/>
        <a:lstStyle/>
        <a:p>
          <a:endParaRPr lang="en-US"/>
        </a:p>
      </dgm:t>
    </dgm:pt>
    <dgm:pt modelId="{0C751D9A-F8A7-4781-B844-7623F4C6D19B}" type="sibTrans" cxnId="{548031D4-B476-4871-9D73-092262A08AE6}">
      <dgm:prSet/>
      <dgm:spPr/>
      <dgm:t>
        <a:bodyPr/>
        <a:lstStyle/>
        <a:p>
          <a:endParaRPr lang="en-US"/>
        </a:p>
      </dgm:t>
    </dgm:pt>
    <dgm:pt modelId="{071FC9CF-9896-42E5-AA2E-4CBA28D54413}">
      <dgm:prSet custT="1"/>
      <dgm:spPr/>
      <dgm:t>
        <a:bodyPr/>
        <a:lstStyle/>
        <a:p>
          <a:r>
            <a:rPr lang="en-US" sz="2000" dirty="0"/>
            <a:t>How to transmit data over long range?</a:t>
          </a:r>
        </a:p>
      </dgm:t>
    </dgm:pt>
    <dgm:pt modelId="{1D224550-20F6-4F3D-9F29-3AE1B95B6D46}" type="parTrans" cxnId="{CAFF5C29-42EA-4107-9D4C-517F4D8ABFF5}">
      <dgm:prSet/>
      <dgm:spPr/>
      <dgm:t>
        <a:bodyPr/>
        <a:lstStyle/>
        <a:p>
          <a:endParaRPr lang="en-US"/>
        </a:p>
      </dgm:t>
    </dgm:pt>
    <dgm:pt modelId="{D6E7D044-3FDA-4D4E-9BF3-C6A00162711E}" type="sibTrans" cxnId="{CAFF5C29-42EA-4107-9D4C-517F4D8ABFF5}">
      <dgm:prSet/>
      <dgm:spPr/>
      <dgm:t>
        <a:bodyPr/>
        <a:lstStyle/>
        <a:p>
          <a:endParaRPr lang="en-US"/>
        </a:p>
      </dgm:t>
    </dgm:pt>
    <dgm:pt modelId="{C11FFD42-004C-41D1-A3C2-3B3B3C277B2F}" type="pres">
      <dgm:prSet presAssocID="{0D04A254-BB8C-42DD-AA91-FF4A80FED1F4}" presName="Name0" presStyleCnt="0">
        <dgm:presLayoutVars>
          <dgm:dir/>
          <dgm:animLvl val="lvl"/>
          <dgm:resizeHandles val="exact"/>
        </dgm:presLayoutVars>
      </dgm:prSet>
      <dgm:spPr/>
    </dgm:pt>
    <dgm:pt modelId="{6DEA34E7-2A49-43AD-BD60-FE6C8D00A9CD}" type="pres">
      <dgm:prSet presAssocID="{C0D698F2-BCE1-4938-B8F5-D2D6548B0A05}" presName="linNode" presStyleCnt="0"/>
      <dgm:spPr/>
    </dgm:pt>
    <dgm:pt modelId="{FB6E110C-960C-4975-8EB7-46863E7111C2}" type="pres">
      <dgm:prSet presAssocID="{C0D698F2-BCE1-4938-B8F5-D2D6548B0A05}" presName="parentText" presStyleLbl="node1" presStyleIdx="0" presStyleCnt="1" custScaleX="125079" custLinFactX="-100000" custLinFactY="33767" custLinFactNeighborX="-101422" custLinFactNeighborY="100000">
        <dgm:presLayoutVars>
          <dgm:chMax val="1"/>
          <dgm:bulletEnabled val="1"/>
        </dgm:presLayoutVars>
      </dgm:prSet>
      <dgm:spPr/>
    </dgm:pt>
    <dgm:pt modelId="{BC1234EC-C76B-4DD7-88ED-6715489B6F3A}" type="pres">
      <dgm:prSet presAssocID="{C0D698F2-BCE1-4938-B8F5-D2D6548B0A05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3ECAC0A-C009-412F-B393-D34267606473}" type="presOf" srcId="{0D04A254-BB8C-42DD-AA91-FF4A80FED1F4}" destId="{C11FFD42-004C-41D1-A3C2-3B3B3C277B2F}" srcOrd="0" destOrd="0" presId="urn:microsoft.com/office/officeart/2005/8/layout/vList5"/>
    <dgm:cxn modelId="{1E1BBE14-96CD-4904-A891-143D3761273E}" type="presOf" srcId="{C0D698F2-BCE1-4938-B8F5-D2D6548B0A05}" destId="{FB6E110C-960C-4975-8EB7-46863E7111C2}" srcOrd="0" destOrd="0" presId="urn:microsoft.com/office/officeart/2005/8/layout/vList5"/>
    <dgm:cxn modelId="{CAFF5C29-42EA-4107-9D4C-517F4D8ABFF5}" srcId="{C0D698F2-BCE1-4938-B8F5-D2D6548B0A05}" destId="{071FC9CF-9896-42E5-AA2E-4CBA28D54413}" srcOrd="0" destOrd="0" parTransId="{1D224550-20F6-4F3D-9F29-3AE1B95B6D46}" sibTransId="{D6E7D044-3FDA-4D4E-9BF3-C6A00162711E}"/>
    <dgm:cxn modelId="{5F4E9735-C142-499E-945B-F85A4E76CA11}" type="presOf" srcId="{071FC9CF-9896-42E5-AA2E-4CBA28D54413}" destId="{BC1234EC-C76B-4DD7-88ED-6715489B6F3A}" srcOrd="0" destOrd="0" presId="urn:microsoft.com/office/officeart/2005/8/layout/vList5"/>
    <dgm:cxn modelId="{548031D4-B476-4871-9D73-092262A08AE6}" srcId="{0D04A254-BB8C-42DD-AA91-FF4A80FED1F4}" destId="{C0D698F2-BCE1-4938-B8F5-D2D6548B0A05}" srcOrd="0" destOrd="0" parTransId="{06EF4B2E-69FA-4AA4-AEF1-3B396E3C6C3E}" sibTransId="{0C751D9A-F8A7-4781-B844-7623F4C6D19B}"/>
    <dgm:cxn modelId="{DC8F0287-C00E-4A31-8C21-8CC9E70FF0A0}" type="presParOf" srcId="{C11FFD42-004C-41D1-A3C2-3B3B3C277B2F}" destId="{6DEA34E7-2A49-43AD-BD60-FE6C8D00A9CD}" srcOrd="0" destOrd="0" presId="urn:microsoft.com/office/officeart/2005/8/layout/vList5"/>
    <dgm:cxn modelId="{30052731-C531-4637-B726-65B87B623B33}" type="presParOf" srcId="{6DEA34E7-2A49-43AD-BD60-FE6C8D00A9CD}" destId="{FB6E110C-960C-4975-8EB7-46863E7111C2}" srcOrd="0" destOrd="0" presId="urn:microsoft.com/office/officeart/2005/8/layout/vList5"/>
    <dgm:cxn modelId="{DA7F217B-DAAB-402D-86F2-C447F262C16C}" type="presParOf" srcId="{6DEA34E7-2A49-43AD-BD60-FE6C8D00A9CD}" destId="{BC1234EC-C76B-4DD7-88ED-6715489B6F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34548A-D0AB-474B-A9A0-437AA9A3F47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E94C2D-3B87-4115-9F52-8DF77DE52538}">
      <dgm:prSet custT="1"/>
      <dgm:spPr>
        <a:solidFill>
          <a:srgbClr val="3889F4"/>
        </a:solidFill>
      </dgm:spPr>
      <dgm:t>
        <a:bodyPr/>
        <a:lstStyle/>
        <a:p>
          <a:r>
            <a:rPr lang="en-US" sz="2400" dirty="0"/>
            <a:t>Funding the project</a:t>
          </a:r>
        </a:p>
      </dgm:t>
    </dgm:pt>
    <dgm:pt modelId="{ED13C6E3-47F5-4C52-88FC-9B77AA59D344}" type="parTrans" cxnId="{0B4EDB83-11F1-4B22-A4B5-CCA25FFF80EB}">
      <dgm:prSet/>
      <dgm:spPr/>
      <dgm:t>
        <a:bodyPr/>
        <a:lstStyle/>
        <a:p>
          <a:endParaRPr lang="en-US"/>
        </a:p>
      </dgm:t>
    </dgm:pt>
    <dgm:pt modelId="{1453D3F6-72F8-43F5-B5FE-E80FC2472A92}" type="sibTrans" cxnId="{0B4EDB83-11F1-4B22-A4B5-CCA25FFF80EB}">
      <dgm:prSet/>
      <dgm:spPr/>
      <dgm:t>
        <a:bodyPr/>
        <a:lstStyle/>
        <a:p>
          <a:endParaRPr lang="en-US"/>
        </a:p>
      </dgm:t>
    </dgm:pt>
    <dgm:pt modelId="{5662194B-9F21-450F-80EE-7D6ACDB9DCD0}">
      <dgm:prSet custT="1"/>
      <dgm:spPr/>
      <dgm:t>
        <a:bodyPr/>
        <a:lstStyle/>
        <a:p>
          <a:r>
            <a:rPr lang="en-US" sz="2000" dirty="0"/>
            <a:t>How do we generate funds for the equipment?</a:t>
          </a:r>
        </a:p>
      </dgm:t>
    </dgm:pt>
    <dgm:pt modelId="{C1D5A496-7461-45F5-B99A-0B6411A3A787}" type="parTrans" cxnId="{A2F26FB8-A50B-4517-9FE0-AE931A771F86}">
      <dgm:prSet/>
      <dgm:spPr/>
      <dgm:t>
        <a:bodyPr/>
        <a:lstStyle/>
        <a:p>
          <a:endParaRPr lang="en-US"/>
        </a:p>
      </dgm:t>
    </dgm:pt>
    <dgm:pt modelId="{98CCCC56-4AF2-46B2-9022-B25360358F27}" type="sibTrans" cxnId="{A2F26FB8-A50B-4517-9FE0-AE931A771F86}">
      <dgm:prSet/>
      <dgm:spPr/>
      <dgm:t>
        <a:bodyPr/>
        <a:lstStyle/>
        <a:p>
          <a:endParaRPr lang="en-US"/>
        </a:p>
      </dgm:t>
    </dgm:pt>
    <dgm:pt modelId="{A08E3053-4CD8-4FD5-8456-8F18AC688628}" type="pres">
      <dgm:prSet presAssocID="{D234548A-D0AB-474B-A9A0-437AA9A3F472}" presName="Name0" presStyleCnt="0">
        <dgm:presLayoutVars>
          <dgm:dir/>
          <dgm:animLvl val="lvl"/>
          <dgm:resizeHandles val="exact"/>
        </dgm:presLayoutVars>
      </dgm:prSet>
      <dgm:spPr/>
    </dgm:pt>
    <dgm:pt modelId="{F640050A-93A5-4198-ACCF-28AF6EC8C4C7}" type="pres">
      <dgm:prSet presAssocID="{45E94C2D-3B87-4115-9F52-8DF77DE52538}" presName="linNode" presStyleCnt="0"/>
      <dgm:spPr/>
    </dgm:pt>
    <dgm:pt modelId="{BB1BEDEE-63C9-4A6F-8355-93D7048F4B6C}" type="pres">
      <dgm:prSet presAssocID="{45E94C2D-3B87-4115-9F52-8DF77DE525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E60B5756-1919-4534-A576-6170380163A7}" type="pres">
      <dgm:prSet presAssocID="{45E94C2D-3B87-4115-9F52-8DF77DE525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5A86DC62-45E6-43A6-B817-0A438B9B2FBC}" type="presOf" srcId="{45E94C2D-3B87-4115-9F52-8DF77DE52538}" destId="{BB1BEDEE-63C9-4A6F-8355-93D7048F4B6C}" srcOrd="0" destOrd="0" presId="urn:microsoft.com/office/officeart/2005/8/layout/vList5"/>
    <dgm:cxn modelId="{0B4EDB83-11F1-4B22-A4B5-CCA25FFF80EB}" srcId="{D234548A-D0AB-474B-A9A0-437AA9A3F472}" destId="{45E94C2D-3B87-4115-9F52-8DF77DE52538}" srcOrd="0" destOrd="0" parTransId="{ED13C6E3-47F5-4C52-88FC-9B77AA59D344}" sibTransId="{1453D3F6-72F8-43F5-B5FE-E80FC2472A92}"/>
    <dgm:cxn modelId="{A2F26FB8-A50B-4517-9FE0-AE931A771F86}" srcId="{45E94C2D-3B87-4115-9F52-8DF77DE52538}" destId="{5662194B-9F21-450F-80EE-7D6ACDB9DCD0}" srcOrd="0" destOrd="0" parTransId="{C1D5A496-7461-45F5-B99A-0B6411A3A787}" sibTransId="{98CCCC56-4AF2-46B2-9022-B25360358F27}"/>
    <dgm:cxn modelId="{968CCDDB-683F-46EC-98F0-386D737D46B4}" type="presOf" srcId="{5662194B-9F21-450F-80EE-7D6ACDB9DCD0}" destId="{E60B5756-1919-4534-A576-6170380163A7}" srcOrd="0" destOrd="0" presId="urn:microsoft.com/office/officeart/2005/8/layout/vList5"/>
    <dgm:cxn modelId="{B7EC40FC-32A4-4D3C-A5CA-B507B84745E1}" type="presOf" srcId="{D234548A-D0AB-474B-A9A0-437AA9A3F472}" destId="{A08E3053-4CD8-4FD5-8456-8F18AC688628}" srcOrd="0" destOrd="0" presId="urn:microsoft.com/office/officeart/2005/8/layout/vList5"/>
    <dgm:cxn modelId="{9B9494B7-84EC-4A47-BA39-B418C3B08CD4}" type="presParOf" srcId="{A08E3053-4CD8-4FD5-8456-8F18AC688628}" destId="{F640050A-93A5-4198-ACCF-28AF6EC8C4C7}" srcOrd="0" destOrd="0" presId="urn:microsoft.com/office/officeart/2005/8/layout/vList5"/>
    <dgm:cxn modelId="{84E89528-DEA2-4076-86F8-EBE2E97929D9}" type="presParOf" srcId="{F640050A-93A5-4198-ACCF-28AF6EC8C4C7}" destId="{BB1BEDEE-63C9-4A6F-8355-93D7048F4B6C}" srcOrd="0" destOrd="0" presId="urn:microsoft.com/office/officeart/2005/8/layout/vList5"/>
    <dgm:cxn modelId="{4D95E4F0-E819-4159-94B4-942EC14FBBA4}" type="presParOf" srcId="{F640050A-93A5-4198-ACCF-28AF6EC8C4C7}" destId="{E60B5756-1919-4534-A576-6170380163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FA7726-2905-46CB-8F9E-DA598E6CA24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87DED7-952E-428F-BBA1-D5FA32D0E58F}">
      <dgm:prSet custT="1"/>
      <dgm:spPr>
        <a:solidFill>
          <a:srgbClr val="3889F4"/>
        </a:solidFill>
      </dgm:spPr>
      <dgm:t>
        <a:bodyPr/>
        <a:lstStyle/>
        <a:p>
          <a:r>
            <a:rPr lang="en-US" sz="2400" dirty="0"/>
            <a:t>Testing the equipment</a:t>
          </a:r>
        </a:p>
      </dgm:t>
    </dgm:pt>
    <dgm:pt modelId="{BB4C4D2F-2266-49A0-9A6A-040718CA5D1A}" type="parTrans" cxnId="{ECB2EF58-34A0-481F-9862-5D8B40DA0ACA}">
      <dgm:prSet/>
      <dgm:spPr/>
      <dgm:t>
        <a:bodyPr/>
        <a:lstStyle/>
        <a:p>
          <a:endParaRPr lang="en-US"/>
        </a:p>
      </dgm:t>
    </dgm:pt>
    <dgm:pt modelId="{37E40FFE-14F9-4DEA-AEEE-5EC8957B97C8}" type="sibTrans" cxnId="{ECB2EF58-34A0-481F-9862-5D8B40DA0ACA}">
      <dgm:prSet/>
      <dgm:spPr/>
      <dgm:t>
        <a:bodyPr/>
        <a:lstStyle/>
        <a:p>
          <a:endParaRPr lang="en-US"/>
        </a:p>
      </dgm:t>
    </dgm:pt>
    <dgm:pt modelId="{08AE8972-8FB3-4FD3-882F-46E3D7779BE6}">
      <dgm:prSet custT="1"/>
      <dgm:spPr/>
      <dgm:t>
        <a:bodyPr/>
        <a:lstStyle/>
        <a:p>
          <a:r>
            <a:rPr lang="en-US" sz="2000" dirty="0"/>
            <a:t>A flight is not possible without testing and calibrating the equipment</a:t>
          </a:r>
        </a:p>
      </dgm:t>
    </dgm:pt>
    <dgm:pt modelId="{D130BD20-B9D6-47CD-8A2F-D40FBA8A36B1}" type="parTrans" cxnId="{18F0AFDE-3AAE-4707-8F25-26D6698FD746}">
      <dgm:prSet/>
      <dgm:spPr/>
      <dgm:t>
        <a:bodyPr/>
        <a:lstStyle/>
        <a:p>
          <a:endParaRPr lang="en-US"/>
        </a:p>
      </dgm:t>
    </dgm:pt>
    <dgm:pt modelId="{F141D040-8B18-479C-BAA3-0E9E6B973509}" type="sibTrans" cxnId="{18F0AFDE-3AAE-4707-8F25-26D6698FD746}">
      <dgm:prSet/>
      <dgm:spPr/>
      <dgm:t>
        <a:bodyPr/>
        <a:lstStyle/>
        <a:p>
          <a:endParaRPr lang="en-US"/>
        </a:p>
      </dgm:t>
    </dgm:pt>
    <dgm:pt modelId="{C01E80AA-1F40-470A-BC28-3B0B656AB699}" type="pres">
      <dgm:prSet presAssocID="{49FA7726-2905-46CB-8F9E-DA598E6CA24C}" presName="Name0" presStyleCnt="0">
        <dgm:presLayoutVars>
          <dgm:dir/>
          <dgm:animLvl val="lvl"/>
          <dgm:resizeHandles val="exact"/>
        </dgm:presLayoutVars>
      </dgm:prSet>
      <dgm:spPr/>
    </dgm:pt>
    <dgm:pt modelId="{CD79A250-7034-4C4B-84D3-138FEFFE73EC}" type="pres">
      <dgm:prSet presAssocID="{B887DED7-952E-428F-BBA1-D5FA32D0E58F}" presName="linNode" presStyleCnt="0"/>
      <dgm:spPr/>
    </dgm:pt>
    <dgm:pt modelId="{212FED7F-B14C-478D-A703-620D267247A3}" type="pres">
      <dgm:prSet presAssocID="{B887DED7-952E-428F-BBA1-D5FA32D0E58F}" presName="parentText" presStyleLbl="node1" presStyleIdx="0" presStyleCnt="1" custScaleX="74823">
        <dgm:presLayoutVars>
          <dgm:chMax val="1"/>
          <dgm:bulletEnabled val="1"/>
        </dgm:presLayoutVars>
      </dgm:prSet>
      <dgm:spPr/>
    </dgm:pt>
    <dgm:pt modelId="{3E993D2B-F93B-462C-8C9F-AFC6BC3B57A2}" type="pres">
      <dgm:prSet presAssocID="{B887DED7-952E-428F-BBA1-D5FA32D0E58F}" presName="descendantText" presStyleLbl="alignAccFollowNode1" presStyleIdx="0" presStyleCnt="1" custScaleX="96222">
        <dgm:presLayoutVars>
          <dgm:bulletEnabled val="1"/>
        </dgm:presLayoutVars>
      </dgm:prSet>
      <dgm:spPr/>
    </dgm:pt>
  </dgm:ptLst>
  <dgm:cxnLst>
    <dgm:cxn modelId="{E5B0B62E-5F5D-49F7-B11A-CDB7714593B3}" type="presOf" srcId="{08AE8972-8FB3-4FD3-882F-46E3D7779BE6}" destId="{3E993D2B-F93B-462C-8C9F-AFC6BC3B57A2}" srcOrd="0" destOrd="0" presId="urn:microsoft.com/office/officeart/2005/8/layout/vList5"/>
    <dgm:cxn modelId="{ECB2EF58-34A0-481F-9862-5D8B40DA0ACA}" srcId="{49FA7726-2905-46CB-8F9E-DA598E6CA24C}" destId="{B887DED7-952E-428F-BBA1-D5FA32D0E58F}" srcOrd="0" destOrd="0" parTransId="{BB4C4D2F-2266-49A0-9A6A-040718CA5D1A}" sibTransId="{37E40FFE-14F9-4DEA-AEEE-5EC8957B97C8}"/>
    <dgm:cxn modelId="{18F0AFDE-3AAE-4707-8F25-26D6698FD746}" srcId="{B887DED7-952E-428F-BBA1-D5FA32D0E58F}" destId="{08AE8972-8FB3-4FD3-882F-46E3D7779BE6}" srcOrd="0" destOrd="0" parTransId="{D130BD20-B9D6-47CD-8A2F-D40FBA8A36B1}" sibTransId="{F141D040-8B18-479C-BAA3-0E9E6B973509}"/>
    <dgm:cxn modelId="{71B141F5-8DB8-4854-928C-9144561AC213}" type="presOf" srcId="{B887DED7-952E-428F-BBA1-D5FA32D0E58F}" destId="{212FED7F-B14C-478D-A703-620D267247A3}" srcOrd="0" destOrd="0" presId="urn:microsoft.com/office/officeart/2005/8/layout/vList5"/>
    <dgm:cxn modelId="{882D60F6-C0B3-45EA-B442-275430092DA9}" type="presOf" srcId="{49FA7726-2905-46CB-8F9E-DA598E6CA24C}" destId="{C01E80AA-1F40-470A-BC28-3B0B656AB699}" srcOrd="0" destOrd="0" presId="urn:microsoft.com/office/officeart/2005/8/layout/vList5"/>
    <dgm:cxn modelId="{CAA89BFA-8AD5-4404-90E3-930020710162}" type="presParOf" srcId="{C01E80AA-1F40-470A-BC28-3B0B656AB699}" destId="{CD79A250-7034-4C4B-84D3-138FEFFE73EC}" srcOrd="0" destOrd="0" presId="urn:microsoft.com/office/officeart/2005/8/layout/vList5"/>
    <dgm:cxn modelId="{094724CC-B2E8-4563-AA92-9F4B678BDF45}" type="presParOf" srcId="{CD79A250-7034-4C4B-84D3-138FEFFE73EC}" destId="{212FED7F-B14C-478D-A703-620D267247A3}" srcOrd="0" destOrd="0" presId="urn:microsoft.com/office/officeart/2005/8/layout/vList5"/>
    <dgm:cxn modelId="{C931BC47-DCE3-4C02-98CF-42E24918AC5A}" type="presParOf" srcId="{CD79A250-7034-4C4B-84D3-138FEFFE73EC}" destId="{3E993D2B-F93B-462C-8C9F-AFC6BC3B57A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7F05E8-5526-4472-8AEC-7F3F3890004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4BBD09-94B9-4A6A-B06F-5C204B2F4107}">
      <dgm:prSet custT="1"/>
      <dgm:spPr>
        <a:solidFill>
          <a:srgbClr val="3889F4"/>
        </a:solidFill>
      </dgm:spPr>
      <dgm:t>
        <a:bodyPr/>
        <a:lstStyle/>
        <a:p>
          <a:r>
            <a:rPr lang="en-US" sz="2400" dirty="0"/>
            <a:t>Conducting the flight</a:t>
          </a:r>
        </a:p>
      </dgm:t>
    </dgm:pt>
    <dgm:pt modelId="{5D3C67AC-98D2-4E11-805E-5E48B5A392E3}" type="parTrans" cxnId="{E84AD043-B5C9-453D-9B12-2DCA8B2B501F}">
      <dgm:prSet/>
      <dgm:spPr/>
      <dgm:t>
        <a:bodyPr/>
        <a:lstStyle/>
        <a:p>
          <a:endParaRPr lang="en-US"/>
        </a:p>
      </dgm:t>
    </dgm:pt>
    <dgm:pt modelId="{1AEC12E2-0F67-4D79-8C01-680052D799E0}" type="sibTrans" cxnId="{E84AD043-B5C9-453D-9B12-2DCA8B2B501F}">
      <dgm:prSet/>
      <dgm:spPr/>
      <dgm:t>
        <a:bodyPr/>
        <a:lstStyle/>
        <a:p>
          <a:endParaRPr lang="en-US"/>
        </a:p>
      </dgm:t>
    </dgm:pt>
    <dgm:pt modelId="{03CC9DB8-D240-488C-BAC5-C14E56401138}">
      <dgm:prSet custT="1"/>
      <dgm:spPr/>
      <dgm:t>
        <a:bodyPr/>
        <a:lstStyle/>
        <a:p>
          <a:r>
            <a:rPr lang="en-US" sz="2000" dirty="0"/>
            <a:t>How to actually fly the payload?</a:t>
          </a:r>
        </a:p>
      </dgm:t>
    </dgm:pt>
    <dgm:pt modelId="{CE69BA38-59DE-4E8F-9B5A-6FCE964B9F2E}" type="parTrans" cxnId="{9E934B4E-8C91-4864-8EE4-240E8608FA98}">
      <dgm:prSet/>
      <dgm:spPr/>
      <dgm:t>
        <a:bodyPr/>
        <a:lstStyle/>
        <a:p>
          <a:endParaRPr lang="en-US"/>
        </a:p>
      </dgm:t>
    </dgm:pt>
    <dgm:pt modelId="{DF763654-BCB7-4C81-AC5F-1F9720D1B8D4}" type="sibTrans" cxnId="{9E934B4E-8C91-4864-8EE4-240E8608FA98}">
      <dgm:prSet/>
      <dgm:spPr/>
      <dgm:t>
        <a:bodyPr/>
        <a:lstStyle/>
        <a:p>
          <a:endParaRPr lang="en-US"/>
        </a:p>
      </dgm:t>
    </dgm:pt>
    <dgm:pt modelId="{C24728F5-6EDB-4E66-BEA5-51212F54DD4D}" type="pres">
      <dgm:prSet presAssocID="{7C7F05E8-5526-4472-8AEC-7F3F38900047}" presName="Name0" presStyleCnt="0">
        <dgm:presLayoutVars>
          <dgm:dir/>
          <dgm:animLvl val="lvl"/>
          <dgm:resizeHandles val="exact"/>
        </dgm:presLayoutVars>
      </dgm:prSet>
      <dgm:spPr/>
    </dgm:pt>
    <dgm:pt modelId="{A43D07C0-FB4D-406E-A1D4-BE7A20E11F80}" type="pres">
      <dgm:prSet presAssocID="{234BBD09-94B9-4A6A-B06F-5C204B2F4107}" presName="linNode" presStyleCnt="0"/>
      <dgm:spPr/>
    </dgm:pt>
    <dgm:pt modelId="{7A742AD1-8D54-4C37-8951-0E540B81F100}" type="pres">
      <dgm:prSet presAssocID="{234BBD09-94B9-4A6A-B06F-5C204B2F4107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735FE159-E5FF-442E-AA16-EDC844AC9693}" type="pres">
      <dgm:prSet presAssocID="{234BBD09-94B9-4A6A-B06F-5C204B2F4107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C558A541-A6C5-40F1-ADF4-74BED144DF38}" type="presOf" srcId="{03CC9DB8-D240-488C-BAC5-C14E56401138}" destId="{735FE159-E5FF-442E-AA16-EDC844AC9693}" srcOrd="0" destOrd="0" presId="urn:microsoft.com/office/officeart/2005/8/layout/vList5"/>
    <dgm:cxn modelId="{E84AD043-B5C9-453D-9B12-2DCA8B2B501F}" srcId="{7C7F05E8-5526-4472-8AEC-7F3F38900047}" destId="{234BBD09-94B9-4A6A-B06F-5C204B2F4107}" srcOrd="0" destOrd="0" parTransId="{5D3C67AC-98D2-4E11-805E-5E48B5A392E3}" sibTransId="{1AEC12E2-0F67-4D79-8C01-680052D799E0}"/>
    <dgm:cxn modelId="{9E934B4E-8C91-4864-8EE4-240E8608FA98}" srcId="{234BBD09-94B9-4A6A-B06F-5C204B2F4107}" destId="{03CC9DB8-D240-488C-BAC5-C14E56401138}" srcOrd="0" destOrd="0" parTransId="{CE69BA38-59DE-4E8F-9B5A-6FCE964B9F2E}" sibTransId="{DF763654-BCB7-4C81-AC5F-1F9720D1B8D4}"/>
    <dgm:cxn modelId="{8C20106F-6991-465E-B99C-98D618142D22}" type="presOf" srcId="{7C7F05E8-5526-4472-8AEC-7F3F38900047}" destId="{C24728F5-6EDB-4E66-BEA5-51212F54DD4D}" srcOrd="0" destOrd="0" presId="urn:microsoft.com/office/officeart/2005/8/layout/vList5"/>
    <dgm:cxn modelId="{2C9ED58A-8F6D-4DC6-8DF2-4E165251B368}" type="presOf" srcId="{234BBD09-94B9-4A6A-B06F-5C204B2F4107}" destId="{7A742AD1-8D54-4C37-8951-0E540B81F100}" srcOrd="0" destOrd="0" presId="urn:microsoft.com/office/officeart/2005/8/layout/vList5"/>
    <dgm:cxn modelId="{3731620A-2E9C-4400-AFF5-4C7088E91169}" type="presParOf" srcId="{C24728F5-6EDB-4E66-BEA5-51212F54DD4D}" destId="{A43D07C0-FB4D-406E-A1D4-BE7A20E11F80}" srcOrd="0" destOrd="0" presId="urn:microsoft.com/office/officeart/2005/8/layout/vList5"/>
    <dgm:cxn modelId="{93EBE166-E833-430B-8C30-465D7AA36B4B}" type="presParOf" srcId="{A43D07C0-FB4D-406E-A1D4-BE7A20E11F80}" destId="{7A742AD1-8D54-4C37-8951-0E540B81F100}" srcOrd="0" destOrd="0" presId="urn:microsoft.com/office/officeart/2005/8/layout/vList5"/>
    <dgm:cxn modelId="{430224C0-AD76-4221-9B1C-61815967840F}" type="presParOf" srcId="{A43D07C0-FB4D-406E-A1D4-BE7A20E11F80}" destId="{735FE159-E5FF-442E-AA16-EDC844AC969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044977-BB82-42AC-8322-A9F4305BAAD4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213D79-7ADA-42D8-80A1-7D19AAC10FD5}">
      <dgm:prSet/>
      <dgm:spPr>
        <a:solidFill>
          <a:srgbClr val="3889F4"/>
        </a:solidFill>
      </dgm:spPr>
      <dgm:t>
        <a:bodyPr/>
        <a:lstStyle/>
        <a:p>
          <a:r>
            <a:rPr lang="en-US"/>
            <a:t>Interfacing with flight equipment in August 2017</a:t>
          </a:r>
        </a:p>
      </dgm:t>
    </dgm:pt>
    <dgm:pt modelId="{805A1A6F-D644-4BD7-BDB8-6EA1F7E12C44}" type="parTrans" cxnId="{38CF02C2-2705-40BF-96C7-596CA56A856C}">
      <dgm:prSet/>
      <dgm:spPr/>
      <dgm:t>
        <a:bodyPr/>
        <a:lstStyle/>
        <a:p>
          <a:endParaRPr lang="en-US"/>
        </a:p>
      </dgm:t>
    </dgm:pt>
    <dgm:pt modelId="{CEFCCB70-C5A2-4D86-82D4-5E26D07CE965}" type="sibTrans" cxnId="{38CF02C2-2705-40BF-96C7-596CA56A856C}">
      <dgm:prSet/>
      <dgm:spPr/>
      <dgm:t>
        <a:bodyPr/>
        <a:lstStyle/>
        <a:p>
          <a:endParaRPr lang="en-US"/>
        </a:p>
      </dgm:t>
    </dgm:pt>
    <dgm:pt modelId="{F616A298-DFE6-4AB6-990C-C8C94399A698}">
      <dgm:prSet/>
      <dgm:spPr>
        <a:solidFill>
          <a:srgbClr val="3889F4"/>
        </a:solidFill>
      </dgm:spPr>
      <dgm:t>
        <a:bodyPr/>
        <a:lstStyle/>
        <a:p>
          <a:r>
            <a:rPr lang="en-US"/>
            <a:t>Location: Hyderabad</a:t>
          </a:r>
        </a:p>
      </dgm:t>
    </dgm:pt>
    <dgm:pt modelId="{665783E3-86C4-4114-8C32-01B4708B6140}" type="parTrans" cxnId="{0A9D5EE5-F38C-43FF-96E3-06EFFC5872A1}">
      <dgm:prSet/>
      <dgm:spPr/>
      <dgm:t>
        <a:bodyPr/>
        <a:lstStyle/>
        <a:p>
          <a:endParaRPr lang="en-US"/>
        </a:p>
      </dgm:t>
    </dgm:pt>
    <dgm:pt modelId="{FCDBCBD5-C660-4544-A669-75B6EFCDC694}" type="sibTrans" cxnId="{0A9D5EE5-F38C-43FF-96E3-06EFFC5872A1}">
      <dgm:prSet/>
      <dgm:spPr/>
      <dgm:t>
        <a:bodyPr/>
        <a:lstStyle/>
        <a:p>
          <a:endParaRPr lang="en-US"/>
        </a:p>
      </dgm:t>
    </dgm:pt>
    <dgm:pt modelId="{D28554E3-4216-4238-AD3A-2C8F000431D5}">
      <dgm:prSet/>
      <dgm:spPr>
        <a:solidFill>
          <a:srgbClr val="3889F4"/>
        </a:solidFill>
      </dgm:spPr>
      <dgm:t>
        <a:bodyPr/>
        <a:lstStyle/>
        <a:p>
          <a:r>
            <a:rPr lang="en-US" dirty="0"/>
            <a:t>On-ground data collection and verification during August – December 2017</a:t>
          </a:r>
        </a:p>
      </dgm:t>
    </dgm:pt>
    <dgm:pt modelId="{6E1A8D50-70B7-432F-B11D-D4F9F0B4402E}" type="parTrans" cxnId="{5391A113-EDB7-4B9B-84EA-8F61D327AD67}">
      <dgm:prSet/>
      <dgm:spPr/>
      <dgm:t>
        <a:bodyPr/>
        <a:lstStyle/>
        <a:p>
          <a:endParaRPr lang="en-US"/>
        </a:p>
      </dgm:t>
    </dgm:pt>
    <dgm:pt modelId="{A175E82B-2E89-45DC-B8FF-3EF44C31D320}" type="sibTrans" cxnId="{5391A113-EDB7-4B9B-84EA-8F61D327AD67}">
      <dgm:prSet/>
      <dgm:spPr/>
      <dgm:t>
        <a:bodyPr/>
        <a:lstStyle/>
        <a:p>
          <a:endParaRPr lang="en-US"/>
        </a:p>
      </dgm:t>
    </dgm:pt>
    <dgm:pt modelId="{1AA91242-6A2C-482E-BC41-3EB5ED6DAD66}">
      <dgm:prSet/>
      <dgm:spPr>
        <a:solidFill>
          <a:srgbClr val="3889F4"/>
        </a:solidFill>
      </dgm:spPr>
      <dgm:t>
        <a:bodyPr/>
        <a:lstStyle/>
        <a:p>
          <a:r>
            <a:rPr lang="en-US" dirty="0"/>
            <a:t>Location: Hyderabad</a:t>
          </a:r>
        </a:p>
      </dgm:t>
    </dgm:pt>
    <dgm:pt modelId="{E7BCDB10-B44F-4E78-A173-7F9BE4769AF4}" type="parTrans" cxnId="{0FA2DE75-44DA-451C-9963-E9AAF43FB565}">
      <dgm:prSet/>
      <dgm:spPr/>
      <dgm:t>
        <a:bodyPr/>
        <a:lstStyle/>
        <a:p>
          <a:endParaRPr lang="en-US"/>
        </a:p>
      </dgm:t>
    </dgm:pt>
    <dgm:pt modelId="{C7EC2F97-B0A1-4DD6-B280-AE79645CCFB4}" type="sibTrans" cxnId="{0FA2DE75-44DA-451C-9963-E9AAF43FB565}">
      <dgm:prSet/>
      <dgm:spPr/>
      <dgm:t>
        <a:bodyPr/>
        <a:lstStyle/>
        <a:p>
          <a:endParaRPr lang="en-US"/>
        </a:p>
      </dgm:t>
    </dgm:pt>
    <dgm:pt modelId="{9F534024-DB7E-4E5D-9CD8-AF60CA7EACCB}">
      <dgm:prSet/>
      <dgm:spPr>
        <a:solidFill>
          <a:srgbClr val="3889F4"/>
        </a:solidFill>
      </dgm:spPr>
      <dgm:t>
        <a:bodyPr/>
        <a:lstStyle/>
        <a:p>
          <a:r>
            <a:rPr lang="en-US"/>
            <a:t>Experimental Flight, sometime in December 2017</a:t>
          </a:r>
        </a:p>
      </dgm:t>
    </dgm:pt>
    <dgm:pt modelId="{60894E97-904E-4AA5-9B03-EA4FB889A0A9}" type="parTrans" cxnId="{107ABF93-19B0-4F0D-B4E2-1F023143B9C0}">
      <dgm:prSet/>
      <dgm:spPr/>
      <dgm:t>
        <a:bodyPr/>
        <a:lstStyle/>
        <a:p>
          <a:endParaRPr lang="en-US"/>
        </a:p>
      </dgm:t>
    </dgm:pt>
    <dgm:pt modelId="{6FF54456-DB88-4A9D-AB05-562A25D7CFE0}" type="sibTrans" cxnId="{107ABF93-19B0-4F0D-B4E2-1F023143B9C0}">
      <dgm:prSet/>
      <dgm:spPr/>
      <dgm:t>
        <a:bodyPr/>
        <a:lstStyle/>
        <a:p>
          <a:endParaRPr lang="en-US"/>
        </a:p>
      </dgm:t>
    </dgm:pt>
    <dgm:pt modelId="{3C512131-F798-43E3-94B5-D99A4C058EF8}">
      <dgm:prSet/>
      <dgm:spPr>
        <a:solidFill>
          <a:srgbClr val="3889F4"/>
        </a:solidFill>
      </dgm:spPr>
      <dgm:t>
        <a:bodyPr/>
        <a:lstStyle/>
        <a:p>
          <a:r>
            <a:rPr lang="en-US" dirty="0"/>
            <a:t>Location: Hyderabad</a:t>
          </a:r>
        </a:p>
      </dgm:t>
    </dgm:pt>
    <dgm:pt modelId="{03112A6E-4568-450A-9B35-3867D935E5E3}" type="parTrans" cxnId="{3F66A0F1-0617-400E-BAC5-BDB7CA1FDDF1}">
      <dgm:prSet/>
      <dgm:spPr/>
      <dgm:t>
        <a:bodyPr/>
        <a:lstStyle/>
        <a:p>
          <a:endParaRPr lang="en-US"/>
        </a:p>
      </dgm:t>
    </dgm:pt>
    <dgm:pt modelId="{BA871F2E-026E-4C4E-B77E-34608AC86B86}" type="sibTrans" cxnId="{3F66A0F1-0617-400E-BAC5-BDB7CA1FDDF1}">
      <dgm:prSet/>
      <dgm:spPr/>
      <dgm:t>
        <a:bodyPr/>
        <a:lstStyle/>
        <a:p>
          <a:endParaRPr lang="en-US"/>
        </a:p>
      </dgm:t>
    </dgm:pt>
    <dgm:pt modelId="{689BADE4-1DD8-46FB-BA91-5478AD3B03F1}" type="pres">
      <dgm:prSet presAssocID="{93044977-BB82-42AC-8322-A9F4305BAAD4}" presName="CompostProcess" presStyleCnt="0">
        <dgm:presLayoutVars>
          <dgm:dir/>
          <dgm:resizeHandles val="exact"/>
        </dgm:presLayoutVars>
      </dgm:prSet>
      <dgm:spPr/>
    </dgm:pt>
    <dgm:pt modelId="{C2779D79-5CF0-4627-9384-62BB9C5EFABA}" type="pres">
      <dgm:prSet presAssocID="{93044977-BB82-42AC-8322-A9F4305BAAD4}" presName="arrow" presStyleLbl="bgShp" presStyleIdx="0" presStyleCnt="1" custScaleX="117647" custLinFactNeighborX="-690" custLinFactNeighborY="284"/>
      <dgm:spPr/>
    </dgm:pt>
    <dgm:pt modelId="{D09F0EEC-364A-4DDB-8416-3E52E93EB35A}" type="pres">
      <dgm:prSet presAssocID="{93044977-BB82-42AC-8322-A9F4305BAAD4}" presName="linearProcess" presStyleCnt="0"/>
      <dgm:spPr/>
    </dgm:pt>
    <dgm:pt modelId="{DE6F90A4-AC9F-427F-A598-59020C91B91F}" type="pres">
      <dgm:prSet presAssocID="{85213D79-7ADA-42D8-80A1-7D19AAC10FD5}" presName="textNode" presStyleLbl="node1" presStyleIdx="0" presStyleCnt="3" custLinFactX="-3842" custLinFactNeighborX="-100000" custLinFactNeighborY="1420">
        <dgm:presLayoutVars>
          <dgm:bulletEnabled val="1"/>
        </dgm:presLayoutVars>
      </dgm:prSet>
      <dgm:spPr/>
    </dgm:pt>
    <dgm:pt modelId="{668EB1CC-D4A0-4E05-B5EB-5294475C12C8}" type="pres">
      <dgm:prSet presAssocID="{CEFCCB70-C5A2-4D86-82D4-5E26D07CE965}" presName="sibTrans" presStyleCnt="0"/>
      <dgm:spPr/>
    </dgm:pt>
    <dgm:pt modelId="{E0AD81FE-BFA7-4E87-827B-327CBF7F66F3}" type="pres">
      <dgm:prSet presAssocID="{D28554E3-4216-4238-AD3A-2C8F000431D5}" presName="textNode" presStyleLbl="node1" presStyleIdx="1" presStyleCnt="3" custLinFactX="-2446" custLinFactNeighborX="-100000" custLinFactNeighborY="710">
        <dgm:presLayoutVars>
          <dgm:bulletEnabled val="1"/>
        </dgm:presLayoutVars>
      </dgm:prSet>
      <dgm:spPr/>
    </dgm:pt>
    <dgm:pt modelId="{929EEABE-D561-453C-91D3-8B9754CE66B8}" type="pres">
      <dgm:prSet presAssocID="{A175E82B-2E89-45DC-B8FF-3EF44C31D320}" presName="sibTrans" presStyleCnt="0"/>
      <dgm:spPr/>
    </dgm:pt>
    <dgm:pt modelId="{0E2D2DA9-1237-4D15-BDF5-0369B035CD5A}" type="pres">
      <dgm:prSet presAssocID="{9F534024-DB7E-4E5D-9CD8-AF60CA7EACCB}" presName="textNode" presStyleLbl="node1" presStyleIdx="2" presStyleCnt="3" custLinFactX="-2167" custLinFactNeighborX="-100000" custLinFactNeighborY="710">
        <dgm:presLayoutVars>
          <dgm:bulletEnabled val="1"/>
        </dgm:presLayoutVars>
      </dgm:prSet>
      <dgm:spPr/>
    </dgm:pt>
  </dgm:ptLst>
  <dgm:cxnLst>
    <dgm:cxn modelId="{96742309-55CF-41FB-B76B-D7C7A6BB3752}" type="presOf" srcId="{93044977-BB82-42AC-8322-A9F4305BAAD4}" destId="{689BADE4-1DD8-46FB-BA91-5478AD3B03F1}" srcOrd="0" destOrd="0" presId="urn:microsoft.com/office/officeart/2005/8/layout/hProcess9"/>
    <dgm:cxn modelId="{FAE1E40D-CBAF-47D3-8622-9C1752C66C58}" type="presOf" srcId="{85213D79-7ADA-42D8-80A1-7D19AAC10FD5}" destId="{DE6F90A4-AC9F-427F-A598-59020C91B91F}" srcOrd="0" destOrd="0" presId="urn:microsoft.com/office/officeart/2005/8/layout/hProcess9"/>
    <dgm:cxn modelId="{F894950F-1C29-4002-803A-E3C7390C4922}" type="presOf" srcId="{F616A298-DFE6-4AB6-990C-C8C94399A698}" destId="{DE6F90A4-AC9F-427F-A598-59020C91B91F}" srcOrd="0" destOrd="1" presId="urn:microsoft.com/office/officeart/2005/8/layout/hProcess9"/>
    <dgm:cxn modelId="{5391A113-EDB7-4B9B-84EA-8F61D327AD67}" srcId="{93044977-BB82-42AC-8322-A9F4305BAAD4}" destId="{D28554E3-4216-4238-AD3A-2C8F000431D5}" srcOrd="1" destOrd="0" parTransId="{6E1A8D50-70B7-432F-B11D-D4F9F0B4402E}" sibTransId="{A175E82B-2E89-45DC-B8FF-3EF44C31D320}"/>
    <dgm:cxn modelId="{A14E0950-3524-43AD-BE3F-9B9E79B002D6}" type="presOf" srcId="{3C512131-F798-43E3-94B5-D99A4C058EF8}" destId="{0E2D2DA9-1237-4D15-BDF5-0369B035CD5A}" srcOrd="0" destOrd="1" presId="urn:microsoft.com/office/officeart/2005/8/layout/hProcess9"/>
    <dgm:cxn modelId="{0FA2DE75-44DA-451C-9963-E9AAF43FB565}" srcId="{D28554E3-4216-4238-AD3A-2C8F000431D5}" destId="{1AA91242-6A2C-482E-BC41-3EB5ED6DAD66}" srcOrd="0" destOrd="0" parTransId="{E7BCDB10-B44F-4E78-A173-7F9BE4769AF4}" sibTransId="{C7EC2F97-B0A1-4DD6-B280-AE79645CCFB4}"/>
    <dgm:cxn modelId="{30FD328E-EE8C-43D7-B9D9-1309C8147C98}" type="presOf" srcId="{1AA91242-6A2C-482E-BC41-3EB5ED6DAD66}" destId="{E0AD81FE-BFA7-4E87-827B-327CBF7F66F3}" srcOrd="0" destOrd="1" presId="urn:microsoft.com/office/officeart/2005/8/layout/hProcess9"/>
    <dgm:cxn modelId="{107ABF93-19B0-4F0D-B4E2-1F023143B9C0}" srcId="{93044977-BB82-42AC-8322-A9F4305BAAD4}" destId="{9F534024-DB7E-4E5D-9CD8-AF60CA7EACCB}" srcOrd="2" destOrd="0" parTransId="{60894E97-904E-4AA5-9B03-EA4FB889A0A9}" sibTransId="{6FF54456-DB88-4A9D-AB05-562A25D7CFE0}"/>
    <dgm:cxn modelId="{51E6429B-90F2-432E-8919-EEA62B2C6BB3}" type="presOf" srcId="{9F534024-DB7E-4E5D-9CD8-AF60CA7EACCB}" destId="{0E2D2DA9-1237-4D15-BDF5-0369B035CD5A}" srcOrd="0" destOrd="0" presId="urn:microsoft.com/office/officeart/2005/8/layout/hProcess9"/>
    <dgm:cxn modelId="{38CF02C2-2705-40BF-96C7-596CA56A856C}" srcId="{93044977-BB82-42AC-8322-A9F4305BAAD4}" destId="{85213D79-7ADA-42D8-80A1-7D19AAC10FD5}" srcOrd="0" destOrd="0" parTransId="{805A1A6F-D644-4BD7-BDB8-6EA1F7E12C44}" sibTransId="{CEFCCB70-C5A2-4D86-82D4-5E26D07CE965}"/>
    <dgm:cxn modelId="{0A9D5EE5-F38C-43FF-96E3-06EFFC5872A1}" srcId="{85213D79-7ADA-42D8-80A1-7D19AAC10FD5}" destId="{F616A298-DFE6-4AB6-990C-C8C94399A698}" srcOrd="0" destOrd="0" parTransId="{665783E3-86C4-4114-8C32-01B4708B6140}" sibTransId="{FCDBCBD5-C660-4544-A669-75B6EFCDC694}"/>
    <dgm:cxn modelId="{3F66A0F1-0617-400E-BAC5-BDB7CA1FDDF1}" srcId="{9F534024-DB7E-4E5D-9CD8-AF60CA7EACCB}" destId="{3C512131-F798-43E3-94B5-D99A4C058EF8}" srcOrd="0" destOrd="0" parTransId="{03112A6E-4568-450A-9B35-3867D935E5E3}" sibTransId="{BA871F2E-026E-4C4E-B77E-34608AC86B86}"/>
    <dgm:cxn modelId="{7306B5F9-2694-4B4A-B605-914A7B8EF597}" type="presOf" srcId="{D28554E3-4216-4238-AD3A-2C8F000431D5}" destId="{E0AD81FE-BFA7-4E87-827B-327CBF7F66F3}" srcOrd="0" destOrd="0" presId="urn:microsoft.com/office/officeart/2005/8/layout/hProcess9"/>
    <dgm:cxn modelId="{67E2D8C4-8F50-4D69-B95B-1B5F22389E01}" type="presParOf" srcId="{689BADE4-1DD8-46FB-BA91-5478AD3B03F1}" destId="{C2779D79-5CF0-4627-9384-62BB9C5EFABA}" srcOrd="0" destOrd="0" presId="urn:microsoft.com/office/officeart/2005/8/layout/hProcess9"/>
    <dgm:cxn modelId="{F7B617AB-9D0E-4B06-8E81-28F893F7AF09}" type="presParOf" srcId="{689BADE4-1DD8-46FB-BA91-5478AD3B03F1}" destId="{D09F0EEC-364A-4DDB-8416-3E52E93EB35A}" srcOrd="1" destOrd="0" presId="urn:microsoft.com/office/officeart/2005/8/layout/hProcess9"/>
    <dgm:cxn modelId="{AFAB7D8E-4E28-4239-A13F-5F8C5DD880D2}" type="presParOf" srcId="{D09F0EEC-364A-4DDB-8416-3E52E93EB35A}" destId="{DE6F90A4-AC9F-427F-A598-59020C91B91F}" srcOrd="0" destOrd="0" presId="urn:microsoft.com/office/officeart/2005/8/layout/hProcess9"/>
    <dgm:cxn modelId="{9998E894-1BD8-49AE-87EF-ED673FCE051C}" type="presParOf" srcId="{D09F0EEC-364A-4DDB-8416-3E52E93EB35A}" destId="{668EB1CC-D4A0-4E05-B5EB-5294475C12C8}" srcOrd="1" destOrd="0" presId="urn:microsoft.com/office/officeart/2005/8/layout/hProcess9"/>
    <dgm:cxn modelId="{F36EE891-8BAC-427D-B204-D3A159D3F1C0}" type="presParOf" srcId="{D09F0EEC-364A-4DDB-8416-3E52E93EB35A}" destId="{E0AD81FE-BFA7-4E87-827B-327CBF7F66F3}" srcOrd="2" destOrd="0" presId="urn:microsoft.com/office/officeart/2005/8/layout/hProcess9"/>
    <dgm:cxn modelId="{70FB7B30-3D5A-4FE7-8D37-714267308069}" type="presParOf" srcId="{D09F0EEC-364A-4DDB-8416-3E52E93EB35A}" destId="{929EEABE-D561-453C-91D3-8B9754CE66B8}" srcOrd="3" destOrd="0" presId="urn:microsoft.com/office/officeart/2005/8/layout/hProcess9"/>
    <dgm:cxn modelId="{F0306264-ADD1-4C0F-93B1-B080A3650091}" type="presParOf" srcId="{D09F0EEC-364A-4DDB-8416-3E52E93EB35A}" destId="{0E2D2DA9-1237-4D15-BDF5-0369B035CD5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3363CF-D09D-4D5C-A16D-34ACCD6BF71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E4519A-4AF6-415F-8969-93AD501AC39D}">
      <dgm:prSet/>
      <dgm:spPr/>
      <dgm:t>
        <a:bodyPr/>
        <a:lstStyle/>
        <a:p>
          <a:r>
            <a:rPr lang="en-US"/>
            <a:t>Experimental data analysis</a:t>
          </a:r>
        </a:p>
      </dgm:t>
    </dgm:pt>
    <dgm:pt modelId="{585F487D-DA13-4063-A0BE-6D91FC9F189E}" type="parTrans" cxnId="{1B51C9C1-71AF-46F0-B539-9FE480D2F0CF}">
      <dgm:prSet/>
      <dgm:spPr/>
      <dgm:t>
        <a:bodyPr/>
        <a:lstStyle/>
        <a:p>
          <a:endParaRPr lang="en-US"/>
        </a:p>
      </dgm:t>
    </dgm:pt>
    <dgm:pt modelId="{B61D3D6A-38E2-4F85-AC92-858489CC715B}" type="sibTrans" cxnId="{1B51C9C1-71AF-46F0-B539-9FE480D2F0CF}">
      <dgm:prSet/>
      <dgm:spPr/>
      <dgm:t>
        <a:bodyPr/>
        <a:lstStyle/>
        <a:p>
          <a:endParaRPr lang="en-US"/>
        </a:p>
      </dgm:t>
    </dgm:pt>
    <dgm:pt modelId="{BB9141AE-0A20-47C0-84DE-F9C213B94F25}">
      <dgm:prSet/>
      <dgm:spPr/>
      <dgm:t>
        <a:bodyPr/>
        <a:lstStyle/>
        <a:p>
          <a:r>
            <a:rPr lang="en-US"/>
            <a:t>Comparison with existing experimental data</a:t>
          </a:r>
        </a:p>
      </dgm:t>
    </dgm:pt>
    <dgm:pt modelId="{8C304F3C-827F-4790-B86E-894AEE7DD528}" type="parTrans" cxnId="{4D78E2EE-59FB-4099-9C76-4F08214E4556}">
      <dgm:prSet/>
      <dgm:spPr/>
      <dgm:t>
        <a:bodyPr/>
        <a:lstStyle/>
        <a:p>
          <a:endParaRPr lang="en-US"/>
        </a:p>
      </dgm:t>
    </dgm:pt>
    <dgm:pt modelId="{2EFE09E2-7A5D-4F28-8481-D788AEA27EAF}" type="sibTrans" cxnId="{4D78E2EE-59FB-4099-9C76-4F08214E4556}">
      <dgm:prSet/>
      <dgm:spPr/>
      <dgm:t>
        <a:bodyPr/>
        <a:lstStyle/>
        <a:p>
          <a:endParaRPr lang="en-US"/>
        </a:p>
      </dgm:t>
    </dgm:pt>
    <dgm:pt modelId="{EABA1854-716A-466A-8A86-89BD3E95FCED}">
      <dgm:prSet/>
      <dgm:spPr/>
      <dgm:t>
        <a:bodyPr/>
        <a:lstStyle/>
        <a:p>
          <a:r>
            <a:rPr lang="en-US"/>
            <a:t>Developing a scientific model</a:t>
          </a:r>
        </a:p>
      </dgm:t>
    </dgm:pt>
    <dgm:pt modelId="{A5E459FA-958D-4BB0-839D-E28440A1EE92}" type="parTrans" cxnId="{F55FDEF2-D783-4843-900E-144909BA31D6}">
      <dgm:prSet/>
      <dgm:spPr/>
      <dgm:t>
        <a:bodyPr/>
        <a:lstStyle/>
        <a:p>
          <a:endParaRPr lang="en-US"/>
        </a:p>
      </dgm:t>
    </dgm:pt>
    <dgm:pt modelId="{F611036A-42CC-4E65-9856-6705E3DAD9F6}" type="sibTrans" cxnId="{F55FDEF2-D783-4843-900E-144909BA31D6}">
      <dgm:prSet/>
      <dgm:spPr/>
      <dgm:t>
        <a:bodyPr/>
        <a:lstStyle/>
        <a:p>
          <a:endParaRPr lang="en-US"/>
        </a:p>
      </dgm:t>
    </dgm:pt>
    <dgm:pt modelId="{97843461-4BB0-4011-B7CE-CC1BA3C4C1C9}">
      <dgm:prSet/>
      <dgm:spPr/>
      <dgm:t>
        <a:bodyPr/>
        <a:lstStyle/>
        <a:p>
          <a:r>
            <a:rPr lang="en-US"/>
            <a:t>Area specific analysis</a:t>
          </a:r>
        </a:p>
      </dgm:t>
    </dgm:pt>
    <dgm:pt modelId="{CDA1B493-55D6-4094-B816-3B9A2A52C953}" type="parTrans" cxnId="{84DA97C6-A0E7-4D6E-9455-A79C9CF388A5}">
      <dgm:prSet/>
      <dgm:spPr/>
      <dgm:t>
        <a:bodyPr/>
        <a:lstStyle/>
        <a:p>
          <a:endParaRPr lang="en-US"/>
        </a:p>
      </dgm:t>
    </dgm:pt>
    <dgm:pt modelId="{08974C9F-39A5-45E2-BD34-B65F7893A450}" type="sibTrans" cxnId="{84DA97C6-A0E7-4D6E-9455-A79C9CF388A5}">
      <dgm:prSet/>
      <dgm:spPr/>
      <dgm:t>
        <a:bodyPr/>
        <a:lstStyle/>
        <a:p>
          <a:endParaRPr lang="en-US"/>
        </a:p>
      </dgm:t>
    </dgm:pt>
    <dgm:pt modelId="{F23B8BD8-B2BC-4292-956B-80851E1A57DC}" type="pres">
      <dgm:prSet presAssocID="{843363CF-D09D-4D5C-A16D-34ACCD6BF713}" presName="Name0" presStyleCnt="0">
        <dgm:presLayoutVars>
          <dgm:dir/>
          <dgm:resizeHandles val="exact"/>
        </dgm:presLayoutVars>
      </dgm:prSet>
      <dgm:spPr/>
    </dgm:pt>
    <dgm:pt modelId="{4459804D-A2FF-4162-9C7D-F65DAFD0E341}" type="pres">
      <dgm:prSet presAssocID="{843363CF-D09D-4D5C-A16D-34ACCD6BF713}" presName="arrow" presStyleLbl="bgShp" presStyleIdx="0" presStyleCnt="1"/>
      <dgm:spPr/>
    </dgm:pt>
    <dgm:pt modelId="{D9003FEF-91FD-44D4-AD57-FD5BCD620FFF}" type="pres">
      <dgm:prSet presAssocID="{843363CF-D09D-4D5C-A16D-34ACCD6BF713}" presName="points" presStyleCnt="0"/>
      <dgm:spPr/>
    </dgm:pt>
    <dgm:pt modelId="{60246D13-FE66-4155-B158-05F63571FAF9}" type="pres">
      <dgm:prSet presAssocID="{00E4519A-4AF6-415F-8969-93AD501AC39D}" presName="compositeA" presStyleCnt="0"/>
      <dgm:spPr/>
    </dgm:pt>
    <dgm:pt modelId="{ED6BDE96-745B-4C83-B9FB-CB6F72C7CC5F}" type="pres">
      <dgm:prSet presAssocID="{00E4519A-4AF6-415F-8969-93AD501AC39D}" presName="textA" presStyleLbl="revTx" presStyleIdx="0" presStyleCnt="4">
        <dgm:presLayoutVars>
          <dgm:bulletEnabled val="1"/>
        </dgm:presLayoutVars>
      </dgm:prSet>
      <dgm:spPr/>
    </dgm:pt>
    <dgm:pt modelId="{E61CB2DC-91A0-4656-B627-D9C2CF09CD24}" type="pres">
      <dgm:prSet presAssocID="{00E4519A-4AF6-415F-8969-93AD501AC39D}" presName="circleA" presStyleLbl="node1" presStyleIdx="0" presStyleCnt="4"/>
      <dgm:spPr/>
    </dgm:pt>
    <dgm:pt modelId="{39933F51-49CB-4F87-B9CF-4160FF59C127}" type="pres">
      <dgm:prSet presAssocID="{00E4519A-4AF6-415F-8969-93AD501AC39D}" presName="spaceA" presStyleCnt="0"/>
      <dgm:spPr/>
    </dgm:pt>
    <dgm:pt modelId="{8C1010DA-0140-40A9-9859-DBCEEC7934D8}" type="pres">
      <dgm:prSet presAssocID="{B61D3D6A-38E2-4F85-AC92-858489CC715B}" presName="space" presStyleCnt="0"/>
      <dgm:spPr/>
    </dgm:pt>
    <dgm:pt modelId="{DE02E26A-2763-43C5-8F6D-1DA2D70AA993}" type="pres">
      <dgm:prSet presAssocID="{BB9141AE-0A20-47C0-84DE-F9C213B94F25}" presName="compositeB" presStyleCnt="0"/>
      <dgm:spPr/>
    </dgm:pt>
    <dgm:pt modelId="{B558F9A5-38D7-41B6-9875-8A64422B22CC}" type="pres">
      <dgm:prSet presAssocID="{BB9141AE-0A20-47C0-84DE-F9C213B94F25}" presName="textB" presStyleLbl="revTx" presStyleIdx="1" presStyleCnt="4">
        <dgm:presLayoutVars>
          <dgm:bulletEnabled val="1"/>
        </dgm:presLayoutVars>
      </dgm:prSet>
      <dgm:spPr/>
    </dgm:pt>
    <dgm:pt modelId="{C0AB9EDF-05FC-4583-89BA-ECEF3102C421}" type="pres">
      <dgm:prSet presAssocID="{BB9141AE-0A20-47C0-84DE-F9C213B94F25}" presName="circleB" presStyleLbl="node1" presStyleIdx="1" presStyleCnt="4"/>
      <dgm:spPr/>
    </dgm:pt>
    <dgm:pt modelId="{FDC1C7FE-6710-401E-916B-A5A22310F69B}" type="pres">
      <dgm:prSet presAssocID="{BB9141AE-0A20-47C0-84DE-F9C213B94F25}" presName="spaceB" presStyleCnt="0"/>
      <dgm:spPr/>
    </dgm:pt>
    <dgm:pt modelId="{87789126-E1E7-4456-A8F5-D79C3965C18F}" type="pres">
      <dgm:prSet presAssocID="{2EFE09E2-7A5D-4F28-8481-D788AEA27EAF}" presName="space" presStyleCnt="0"/>
      <dgm:spPr/>
    </dgm:pt>
    <dgm:pt modelId="{E050D4BF-959E-4880-9C3B-D97EB5A698D8}" type="pres">
      <dgm:prSet presAssocID="{EABA1854-716A-466A-8A86-89BD3E95FCED}" presName="compositeA" presStyleCnt="0"/>
      <dgm:spPr/>
    </dgm:pt>
    <dgm:pt modelId="{1C778AC3-8CC8-40B9-8C0F-857933190FB9}" type="pres">
      <dgm:prSet presAssocID="{EABA1854-716A-466A-8A86-89BD3E95FCED}" presName="textA" presStyleLbl="revTx" presStyleIdx="2" presStyleCnt="4">
        <dgm:presLayoutVars>
          <dgm:bulletEnabled val="1"/>
        </dgm:presLayoutVars>
      </dgm:prSet>
      <dgm:spPr/>
    </dgm:pt>
    <dgm:pt modelId="{E3739EE2-1794-4C93-AF9D-C716FE6C3C99}" type="pres">
      <dgm:prSet presAssocID="{EABA1854-716A-466A-8A86-89BD3E95FCED}" presName="circleA" presStyleLbl="node1" presStyleIdx="2" presStyleCnt="4"/>
      <dgm:spPr/>
    </dgm:pt>
    <dgm:pt modelId="{45F35C6C-D80B-4687-B0A6-A8AD7122A027}" type="pres">
      <dgm:prSet presAssocID="{EABA1854-716A-466A-8A86-89BD3E95FCED}" presName="spaceA" presStyleCnt="0"/>
      <dgm:spPr/>
    </dgm:pt>
    <dgm:pt modelId="{07C82807-2861-42D2-9E25-B95F3420103B}" type="pres">
      <dgm:prSet presAssocID="{F611036A-42CC-4E65-9856-6705E3DAD9F6}" presName="space" presStyleCnt="0"/>
      <dgm:spPr/>
    </dgm:pt>
    <dgm:pt modelId="{D7BA72B4-B20A-49F3-B82B-4FBED42C953D}" type="pres">
      <dgm:prSet presAssocID="{97843461-4BB0-4011-B7CE-CC1BA3C4C1C9}" presName="compositeB" presStyleCnt="0"/>
      <dgm:spPr/>
    </dgm:pt>
    <dgm:pt modelId="{89726878-0C3A-4D07-AA2D-BE4CDE6AE795}" type="pres">
      <dgm:prSet presAssocID="{97843461-4BB0-4011-B7CE-CC1BA3C4C1C9}" presName="textB" presStyleLbl="revTx" presStyleIdx="3" presStyleCnt="4">
        <dgm:presLayoutVars>
          <dgm:bulletEnabled val="1"/>
        </dgm:presLayoutVars>
      </dgm:prSet>
      <dgm:spPr/>
    </dgm:pt>
    <dgm:pt modelId="{E96AFCEF-DD73-44DD-A377-36002C18B004}" type="pres">
      <dgm:prSet presAssocID="{97843461-4BB0-4011-B7CE-CC1BA3C4C1C9}" presName="circleB" presStyleLbl="node1" presStyleIdx="3" presStyleCnt="4"/>
      <dgm:spPr/>
    </dgm:pt>
    <dgm:pt modelId="{E48C54D7-D531-4BE9-AC84-CF03B4BD74FF}" type="pres">
      <dgm:prSet presAssocID="{97843461-4BB0-4011-B7CE-CC1BA3C4C1C9}" presName="spaceB" presStyleCnt="0"/>
      <dgm:spPr/>
    </dgm:pt>
  </dgm:ptLst>
  <dgm:cxnLst>
    <dgm:cxn modelId="{2D4AB68F-2193-4BE1-AEF7-E0840B429F1D}" type="presOf" srcId="{00E4519A-4AF6-415F-8969-93AD501AC39D}" destId="{ED6BDE96-745B-4C83-B9FB-CB6F72C7CC5F}" srcOrd="0" destOrd="0" presId="urn:microsoft.com/office/officeart/2005/8/layout/hProcess11"/>
    <dgm:cxn modelId="{17CEEDA2-F83B-4A78-8972-A149C2D8E601}" type="presOf" srcId="{EABA1854-716A-466A-8A86-89BD3E95FCED}" destId="{1C778AC3-8CC8-40B9-8C0F-857933190FB9}" srcOrd="0" destOrd="0" presId="urn:microsoft.com/office/officeart/2005/8/layout/hProcess11"/>
    <dgm:cxn modelId="{2732E0BE-53DE-4467-8CA0-4287DEC65AE6}" type="presOf" srcId="{BB9141AE-0A20-47C0-84DE-F9C213B94F25}" destId="{B558F9A5-38D7-41B6-9875-8A64422B22CC}" srcOrd="0" destOrd="0" presId="urn:microsoft.com/office/officeart/2005/8/layout/hProcess11"/>
    <dgm:cxn modelId="{1B51C9C1-71AF-46F0-B539-9FE480D2F0CF}" srcId="{843363CF-D09D-4D5C-A16D-34ACCD6BF713}" destId="{00E4519A-4AF6-415F-8969-93AD501AC39D}" srcOrd="0" destOrd="0" parTransId="{585F487D-DA13-4063-A0BE-6D91FC9F189E}" sibTransId="{B61D3D6A-38E2-4F85-AC92-858489CC715B}"/>
    <dgm:cxn modelId="{84DA97C6-A0E7-4D6E-9455-A79C9CF388A5}" srcId="{843363CF-D09D-4D5C-A16D-34ACCD6BF713}" destId="{97843461-4BB0-4011-B7CE-CC1BA3C4C1C9}" srcOrd="3" destOrd="0" parTransId="{CDA1B493-55D6-4094-B816-3B9A2A52C953}" sibTransId="{08974C9F-39A5-45E2-BD34-B65F7893A450}"/>
    <dgm:cxn modelId="{B48F64D6-7691-49BE-B7F2-F63162F44984}" type="presOf" srcId="{97843461-4BB0-4011-B7CE-CC1BA3C4C1C9}" destId="{89726878-0C3A-4D07-AA2D-BE4CDE6AE795}" srcOrd="0" destOrd="0" presId="urn:microsoft.com/office/officeart/2005/8/layout/hProcess11"/>
    <dgm:cxn modelId="{52B8BCDF-E491-42A0-88C2-9476F26F3931}" type="presOf" srcId="{843363CF-D09D-4D5C-A16D-34ACCD6BF713}" destId="{F23B8BD8-B2BC-4292-956B-80851E1A57DC}" srcOrd="0" destOrd="0" presId="urn:microsoft.com/office/officeart/2005/8/layout/hProcess11"/>
    <dgm:cxn modelId="{4D78E2EE-59FB-4099-9C76-4F08214E4556}" srcId="{843363CF-D09D-4D5C-A16D-34ACCD6BF713}" destId="{BB9141AE-0A20-47C0-84DE-F9C213B94F25}" srcOrd="1" destOrd="0" parTransId="{8C304F3C-827F-4790-B86E-894AEE7DD528}" sibTransId="{2EFE09E2-7A5D-4F28-8481-D788AEA27EAF}"/>
    <dgm:cxn modelId="{F55FDEF2-D783-4843-900E-144909BA31D6}" srcId="{843363CF-D09D-4D5C-A16D-34ACCD6BF713}" destId="{EABA1854-716A-466A-8A86-89BD3E95FCED}" srcOrd="2" destOrd="0" parTransId="{A5E459FA-958D-4BB0-839D-E28440A1EE92}" sibTransId="{F611036A-42CC-4E65-9856-6705E3DAD9F6}"/>
    <dgm:cxn modelId="{371A6CE6-94EB-4D65-B53C-B2EF7398808F}" type="presParOf" srcId="{F23B8BD8-B2BC-4292-956B-80851E1A57DC}" destId="{4459804D-A2FF-4162-9C7D-F65DAFD0E341}" srcOrd="0" destOrd="0" presId="urn:microsoft.com/office/officeart/2005/8/layout/hProcess11"/>
    <dgm:cxn modelId="{948616A8-C025-4850-8F7B-98957AB43582}" type="presParOf" srcId="{F23B8BD8-B2BC-4292-956B-80851E1A57DC}" destId="{D9003FEF-91FD-44D4-AD57-FD5BCD620FFF}" srcOrd="1" destOrd="0" presId="urn:microsoft.com/office/officeart/2005/8/layout/hProcess11"/>
    <dgm:cxn modelId="{930D5707-09E4-46E7-AD7A-7B529EB5A39B}" type="presParOf" srcId="{D9003FEF-91FD-44D4-AD57-FD5BCD620FFF}" destId="{60246D13-FE66-4155-B158-05F63571FAF9}" srcOrd="0" destOrd="0" presId="urn:microsoft.com/office/officeart/2005/8/layout/hProcess11"/>
    <dgm:cxn modelId="{AC90C647-A228-4E42-8DFA-55C5EA7AA210}" type="presParOf" srcId="{60246D13-FE66-4155-B158-05F63571FAF9}" destId="{ED6BDE96-745B-4C83-B9FB-CB6F72C7CC5F}" srcOrd="0" destOrd="0" presId="urn:microsoft.com/office/officeart/2005/8/layout/hProcess11"/>
    <dgm:cxn modelId="{AFAFDC8B-9571-4BC8-9194-569B9A2F57DA}" type="presParOf" srcId="{60246D13-FE66-4155-B158-05F63571FAF9}" destId="{E61CB2DC-91A0-4656-B627-D9C2CF09CD24}" srcOrd="1" destOrd="0" presId="urn:microsoft.com/office/officeart/2005/8/layout/hProcess11"/>
    <dgm:cxn modelId="{75009982-FE1F-4004-A09F-3A61168D2991}" type="presParOf" srcId="{60246D13-FE66-4155-B158-05F63571FAF9}" destId="{39933F51-49CB-4F87-B9CF-4160FF59C127}" srcOrd="2" destOrd="0" presId="urn:microsoft.com/office/officeart/2005/8/layout/hProcess11"/>
    <dgm:cxn modelId="{320EF058-1A68-472F-8069-35B98022B1B8}" type="presParOf" srcId="{D9003FEF-91FD-44D4-AD57-FD5BCD620FFF}" destId="{8C1010DA-0140-40A9-9859-DBCEEC7934D8}" srcOrd="1" destOrd="0" presId="urn:microsoft.com/office/officeart/2005/8/layout/hProcess11"/>
    <dgm:cxn modelId="{DCF72090-8E58-4BFD-92B2-C94660AF0E08}" type="presParOf" srcId="{D9003FEF-91FD-44D4-AD57-FD5BCD620FFF}" destId="{DE02E26A-2763-43C5-8F6D-1DA2D70AA993}" srcOrd="2" destOrd="0" presId="urn:microsoft.com/office/officeart/2005/8/layout/hProcess11"/>
    <dgm:cxn modelId="{6CBBA6C8-3F3E-4FBE-89C9-DB53D6382F47}" type="presParOf" srcId="{DE02E26A-2763-43C5-8F6D-1DA2D70AA993}" destId="{B558F9A5-38D7-41B6-9875-8A64422B22CC}" srcOrd="0" destOrd="0" presId="urn:microsoft.com/office/officeart/2005/8/layout/hProcess11"/>
    <dgm:cxn modelId="{F72A4071-19B0-4133-8C25-AE95B5CE76F8}" type="presParOf" srcId="{DE02E26A-2763-43C5-8F6D-1DA2D70AA993}" destId="{C0AB9EDF-05FC-4583-89BA-ECEF3102C421}" srcOrd="1" destOrd="0" presId="urn:microsoft.com/office/officeart/2005/8/layout/hProcess11"/>
    <dgm:cxn modelId="{3FAD9F90-52F2-4D1F-86EF-18EBEE80244B}" type="presParOf" srcId="{DE02E26A-2763-43C5-8F6D-1DA2D70AA993}" destId="{FDC1C7FE-6710-401E-916B-A5A22310F69B}" srcOrd="2" destOrd="0" presId="urn:microsoft.com/office/officeart/2005/8/layout/hProcess11"/>
    <dgm:cxn modelId="{F9883935-1D06-4E5C-B732-41E9EB2DD1A3}" type="presParOf" srcId="{D9003FEF-91FD-44D4-AD57-FD5BCD620FFF}" destId="{87789126-E1E7-4456-A8F5-D79C3965C18F}" srcOrd="3" destOrd="0" presId="urn:microsoft.com/office/officeart/2005/8/layout/hProcess11"/>
    <dgm:cxn modelId="{97B58D2C-EB23-485F-871F-8F18C7C7B733}" type="presParOf" srcId="{D9003FEF-91FD-44D4-AD57-FD5BCD620FFF}" destId="{E050D4BF-959E-4880-9C3B-D97EB5A698D8}" srcOrd="4" destOrd="0" presId="urn:microsoft.com/office/officeart/2005/8/layout/hProcess11"/>
    <dgm:cxn modelId="{D079B470-3BBA-497C-B998-453D6425CEAB}" type="presParOf" srcId="{E050D4BF-959E-4880-9C3B-D97EB5A698D8}" destId="{1C778AC3-8CC8-40B9-8C0F-857933190FB9}" srcOrd="0" destOrd="0" presId="urn:microsoft.com/office/officeart/2005/8/layout/hProcess11"/>
    <dgm:cxn modelId="{A74EBD49-4DE8-494A-8E39-BDAC9B8EEB91}" type="presParOf" srcId="{E050D4BF-959E-4880-9C3B-D97EB5A698D8}" destId="{E3739EE2-1794-4C93-AF9D-C716FE6C3C99}" srcOrd="1" destOrd="0" presId="urn:microsoft.com/office/officeart/2005/8/layout/hProcess11"/>
    <dgm:cxn modelId="{56BE74AF-550A-43A7-B172-B6D32C04512D}" type="presParOf" srcId="{E050D4BF-959E-4880-9C3B-D97EB5A698D8}" destId="{45F35C6C-D80B-4687-B0A6-A8AD7122A027}" srcOrd="2" destOrd="0" presId="urn:microsoft.com/office/officeart/2005/8/layout/hProcess11"/>
    <dgm:cxn modelId="{E005A0C3-0643-43DE-9821-B6BC71152379}" type="presParOf" srcId="{D9003FEF-91FD-44D4-AD57-FD5BCD620FFF}" destId="{07C82807-2861-42D2-9E25-B95F3420103B}" srcOrd="5" destOrd="0" presId="urn:microsoft.com/office/officeart/2005/8/layout/hProcess11"/>
    <dgm:cxn modelId="{2DF5D82C-5A25-4DB4-B858-FB5565869175}" type="presParOf" srcId="{D9003FEF-91FD-44D4-AD57-FD5BCD620FFF}" destId="{D7BA72B4-B20A-49F3-B82B-4FBED42C953D}" srcOrd="6" destOrd="0" presId="urn:microsoft.com/office/officeart/2005/8/layout/hProcess11"/>
    <dgm:cxn modelId="{85FEFD25-784C-48C6-83CF-D52A6FE51920}" type="presParOf" srcId="{D7BA72B4-B20A-49F3-B82B-4FBED42C953D}" destId="{89726878-0C3A-4D07-AA2D-BE4CDE6AE795}" srcOrd="0" destOrd="0" presId="urn:microsoft.com/office/officeart/2005/8/layout/hProcess11"/>
    <dgm:cxn modelId="{4B86AA75-CD6F-4A9D-8373-22DB2D153D47}" type="presParOf" srcId="{D7BA72B4-B20A-49F3-B82B-4FBED42C953D}" destId="{E96AFCEF-DD73-44DD-A377-36002C18B004}" srcOrd="1" destOrd="0" presId="urn:microsoft.com/office/officeart/2005/8/layout/hProcess11"/>
    <dgm:cxn modelId="{042DDDCF-BDE9-404E-B84F-610CF4E78F4E}" type="presParOf" srcId="{D7BA72B4-B20A-49F3-B82B-4FBED42C953D}" destId="{E48C54D7-D531-4BE9-AC84-CF03B4BD74F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6C5B8E-A86D-4B6C-AFA8-3F7F45BC4DC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8788C7-1D54-4E20-8E1D-9DB107A829E7}">
      <dgm:prSet/>
      <dgm:spPr/>
      <dgm:t>
        <a:bodyPr/>
        <a:lstStyle/>
        <a:p>
          <a:r>
            <a:rPr lang="en-US"/>
            <a:t>Reusability</a:t>
          </a:r>
        </a:p>
      </dgm:t>
    </dgm:pt>
    <dgm:pt modelId="{8D13276B-483C-4A78-8021-14E85905F442}" type="parTrans" cxnId="{818A6243-1C2F-42D2-9925-6999D981FF80}">
      <dgm:prSet/>
      <dgm:spPr/>
      <dgm:t>
        <a:bodyPr/>
        <a:lstStyle/>
        <a:p>
          <a:endParaRPr lang="en-US"/>
        </a:p>
      </dgm:t>
    </dgm:pt>
    <dgm:pt modelId="{D77E3D1E-06A3-4D04-B816-96EEA5F7471E}" type="sibTrans" cxnId="{818A6243-1C2F-42D2-9925-6999D981FF80}">
      <dgm:prSet/>
      <dgm:spPr/>
      <dgm:t>
        <a:bodyPr/>
        <a:lstStyle/>
        <a:p>
          <a:endParaRPr lang="en-US"/>
        </a:p>
      </dgm:t>
    </dgm:pt>
    <dgm:pt modelId="{7ACC3B4F-9F4A-4E48-8E38-098D419C5087}">
      <dgm:prSet/>
      <dgm:spPr/>
      <dgm:t>
        <a:bodyPr/>
        <a:lstStyle/>
        <a:p>
          <a:r>
            <a:rPr lang="en-US"/>
            <a:t>Can be used for several similar experiments</a:t>
          </a:r>
        </a:p>
      </dgm:t>
    </dgm:pt>
    <dgm:pt modelId="{30A30831-3E41-43CA-A286-A21B05F6F5E5}" type="parTrans" cxnId="{36EA6D11-D7BE-4428-BEE3-B3A37E641941}">
      <dgm:prSet/>
      <dgm:spPr/>
      <dgm:t>
        <a:bodyPr/>
        <a:lstStyle/>
        <a:p>
          <a:endParaRPr lang="en-US"/>
        </a:p>
      </dgm:t>
    </dgm:pt>
    <dgm:pt modelId="{1212BE0A-E57B-4DA9-A009-820F8A05EC53}" type="sibTrans" cxnId="{36EA6D11-D7BE-4428-BEE3-B3A37E641941}">
      <dgm:prSet/>
      <dgm:spPr/>
      <dgm:t>
        <a:bodyPr/>
        <a:lstStyle/>
        <a:p>
          <a:endParaRPr lang="en-US"/>
        </a:p>
      </dgm:t>
    </dgm:pt>
    <dgm:pt modelId="{A65E2EEA-8B31-4FA2-861B-AC62B85A517A}">
      <dgm:prSet/>
      <dgm:spPr/>
      <dgm:t>
        <a:bodyPr/>
        <a:lstStyle/>
        <a:p>
          <a:r>
            <a:rPr lang="en-US"/>
            <a:t>Recognition</a:t>
          </a:r>
        </a:p>
      </dgm:t>
    </dgm:pt>
    <dgm:pt modelId="{4CD36AFD-705D-4A31-B68A-996D68B68D3A}" type="parTrans" cxnId="{E8B383B6-C35A-4D99-8DBB-B3B2957930D8}">
      <dgm:prSet/>
      <dgm:spPr/>
      <dgm:t>
        <a:bodyPr/>
        <a:lstStyle/>
        <a:p>
          <a:endParaRPr lang="en-US"/>
        </a:p>
      </dgm:t>
    </dgm:pt>
    <dgm:pt modelId="{272C424D-348E-4893-8E30-B06243F90340}" type="sibTrans" cxnId="{E8B383B6-C35A-4D99-8DBB-B3B2957930D8}">
      <dgm:prSet/>
      <dgm:spPr/>
      <dgm:t>
        <a:bodyPr/>
        <a:lstStyle/>
        <a:p>
          <a:endParaRPr lang="en-US"/>
        </a:p>
      </dgm:t>
    </dgm:pt>
    <dgm:pt modelId="{58BA8192-31DC-4810-9E01-D6DF863C5CE4}">
      <dgm:prSet/>
      <dgm:spPr/>
      <dgm:t>
        <a:bodyPr/>
        <a:lstStyle/>
        <a:p>
          <a:r>
            <a:rPr lang="en-US"/>
            <a:t>First Indian student high altitude flight</a:t>
          </a:r>
        </a:p>
      </dgm:t>
    </dgm:pt>
    <dgm:pt modelId="{E0F26972-FF0F-4CCD-8014-573E1B13CA07}" type="parTrans" cxnId="{FBD6C75B-6520-4DE5-A035-103978844610}">
      <dgm:prSet/>
      <dgm:spPr/>
      <dgm:t>
        <a:bodyPr/>
        <a:lstStyle/>
        <a:p>
          <a:endParaRPr lang="en-US"/>
        </a:p>
      </dgm:t>
    </dgm:pt>
    <dgm:pt modelId="{69BFEFC6-CBD9-480C-BBD3-223C84494087}" type="sibTrans" cxnId="{FBD6C75B-6520-4DE5-A035-103978844610}">
      <dgm:prSet/>
      <dgm:spPr/>
      <dgm:t>
        <a:bodyPr/>
        <a:lstStyle/>
        <a:p>
          <a:endParaRPr lang="en-US"/>
        </a:p>
      </dgm:t>
    </dgm:pt>
    <dgm:pt modelId="{A6E5D4E3-CD25-4175-B3B9-E5936647EC02}">
      <dgm:prSet/>
      <dgm:spPr/>
      <dgm:t>
        <a:bodyPr/>
        <a:lstStyle/>
        <a:p>
          <a:r>
            <a:rPr lang="en-US"/>
            <a:t>Encouragement</a:t>
          </a:r>
        </a:p>
      </dgm:t>
    </dgm:pt>
    <dgm:pt modelId="{B42E73DD-9342-480D-A317-4419D42EC3BB}" type="parTrans" cxnId="{E0C522DF-74FB-4BA6-89A9-34F702A1A589}">
      <dgm:prSet/>
      <dgm:spPr/>
      <dgm:t>
        <a:bodyPr/>
        <a:lstStyle/>
        <a:p>
          <a:endParaRPr lang="en-US"/>
        </a:p>
      </dgm:t>
    </dgm:pt>
    <dgm:pt modelId="{5FBD03B0-9DC5-4CF4-9F71-8B147C4B38EC}" type="sibTrans" cxnId="{E0C522DF-74FB-4BA6-89A9-34F702A1A589}">
      <dgm:prSet/>
      <dgm:spPr/>
      <dgm:t>
        <a:bodyPr/>
        <a:lstStyle/>
        <a:p>
          <a:endParaRPr lang="en-US"/>
        </a:p>
      </dgm:t>
    </dgm:pt>
    <dgm:pt modelId="{0C708F55-4BF5-4EB3-A9E6-4F373783ACA9}">
      <dgm:prSet/>
      <dgm:spPr/>
      <dgm:t>
        <a:bodyPr/>
        <a:lstStyle/>
        <a:p>
          <a:r>
            <a:rPr lang="en-US" dirty="0"/>
            <a:t>For peers in BITS and other institutes</a:t>
          </a:r>
        </a:p>
      </dgm:t>
    </dgm:pt>
    <dgm:pt modelId="{A6384D07-946B-4105-AE4F-358BA708DCA4}" type="parTrans" cxnId="{D8ECB2FA-F731-4ADD-B361-31EDAB74508F}">
      <dgm:prSet/>
      <dgm:spPr/>
      <dgm:t>
        <a:bodyPr/>
        <a:lstStyle/>
        <a:p>
          <a:endParaRPr lang="en-US"/>
        </a:p>
      </dgm:t>
    </dgm:pt>
    <dgm:pt modelId="{2009B144-5FDD-449E-89B2-683422BECA7E}" type="sibTrans" cxnId="{D8ECB2FA-F731-4ADD-B361-31EDAB74508F}">
      <dgm:prSet/>
      <dgm:spPr/>
      <dgm:t>
        <a:bodyPr/>
        <a:lstStyle/>
        <a:p>
          <a:endParaRPr lang="en-US"/>
        </a:p>
      </dgm:t>
    </dgm:pt>
    <dgm:pt modelId="{07FC1834-BCF3-4137-9C5B-92DB61A8A5E3}">
      <dgm:prSet/>
      <dgm:spPr/>
      <dgm:t>
        <a:bodyPr/>
        <a:lstStyle/>
        <a:p>
          <a:r>
            <a:rPr lang="en-US"/>
            <a:t>Collaborations</a:t>
          </a:r>
        </a:p>
      </dgm:t>
    </dgm:pt>
    <dgm:pt modelId="{60AF4E1F-C3D5-4C04-8E05-E4DA0E0DB08C}" type="parTrans" cxnId="{89C998F1-D510-4E6A-AA0F-D3045510A2F6}">
      <dgm:prSet/>
      <dgm:spPr/>
      <dgm:t>
        <a:bodyPr/>
        <a:lstStyle/>
        <a:p>
          <a:endParaRPr lang="en-US"/>
        </a:p>
      </dgm:t>
    </dgm:pt>
    <dgm:pt modelId="{44BED72A-4512-48FE-9387-9E1E687477CE}" type="sibTrans" cxnId="{89C998F1-D510-4E6A-AA0F-D3045510A2F6}">
      <dgm:prSet/>
      <dgm:spPr/>
      <dgm:t>
        <a:bodyPr/>
        <a:lstStyle/>
        <a:p>
          <a:endParaRPr lang="en-US"/>
        </a:p>
      </dgm:t>
    </dgm:pt>
    <dgm:pt modelId="{6D465E7A-B070-4B8C-9E41-B6B272B970BC}">
      <dgm:prSet/>
      <dgm:spPr/>
      <dgm:t>
        <a:bodyPr/>
        <a:lstStyle/>
        <a:p>
          <a:r>
            <a:rPr lang="en-US"/>
            <a:t>Opened the doors for collaborative effort</a:t>
          </a:r>
        </a:p>
      </dgm:t>
    </dgm:pt>
    <dgm:pt modelId="{E47A0723-937A-4173-8A17-8FC77330063C}" type="parTrans" cxnId="{B2076B2D-76B1-440E-BD98-FE9DAE34C0D7}">
      <dgm:prSet/>
      <dgm:spPr/>
      <dgm:t>
        <a:bodyPr/>
        <a:lstStyle/>
        <a:p>
          <a:endParaRPr lang="en-US"/>
        </a:p>
      </dgm:t>
    </dgm:pt>
    <dgm:pt modelId="{907AA3A6-B6C0-40F0-8D18-BFD1CB4BA908}" type="sibTrans" cxnId="{B2076B2D-76B1-440E-BD98-FE9DAE34C0D7}">
      <dgm:prSet/>
      <dgm:spPr/>
      <dgm:t>
        <a:bodyPr/>
        <a:lstStyle/>
        <a:p>
          <a:endParaRPr lang="en-US"/>
        </a:p>
      </dgm:t>
    </dgm:pt>
    <dgm:pt modelId="{212B78E2-C16F-4AE0-B08B-49C0ED720646}">
      <dgm:prSet/>
      <dgm:spPr/>
      <dgm:t>
        <a:bodyPr/>
        <a:lstStyle/>
        <a:p>
          <a:r>
            <a:rPr lang="en-US"/>
            <a:t>Publications</a:t>
          </a:r>
        </a:p>
      </dgm:t>
    </dgm:pt>
    <dgm:pt modelId="{C197F5CA-30FD-4E19-B2A5-5CE67144A921}" type="parTrans" cxnId="{72A54610-F4ED-482E-B66C-F1ECC6F31554}">
      <dgm:prSet/>
      <dgm:spPr/>
      <dgm:t>
        <a:bodyPr/>
        <a:lstStyle/>
        <a:p>
          <a:endParaRPr lang="en-US"/>
        </a:p>
      </dgm:t>
    </dgm:pt>
    <dgm:pt modelId="{BC0548AB-C0E8-466E-B0AB-D06D0823E06F}" type="sibTrans" cxnId="{72A54610-F4ED-482E-B66C-F1ECC6F31554}">
      <dgm:prSet/>
      <dgm:spPr/>
      <dgm:t>
        <a:bodyPr/>
        <a:lstStyle/>
        <a:p>
          <a:endParaRPr lang="en-US"/>
        </a:p>
      </dgm:t>
    </dgm:pt>
    <dgm:pt modelId="{02B7504E-F0FD-47F9-A911-974E7FB44B1A}">
      <dgm:prSet/>
      <dgm:spPr/>
      <dgm:t>
        <a:bodyPr/>
        <a:lstStyle/>
        <a:p>
          <a:r>
            <a:rPr lang="en-US"/>
            <a:t>Impetus to student research activities</a:t>
          </a:r>
        </a:p>
      </dgm:t>
    </dgm:pt>
    <dgm:pt modelId="{9624193E-9DB7-47E0-BAC2-B87A0E87037C}" type="parTrans" cxnId="{08D00BC6-5546-403A-959F-40F6D4CDA585}">
      <dgm:prSet/>
      <dgm:spPr/>
      <dgm:t>
        <a:bodyPr/>
        <a:lstStyle/>
        <a:p>
          <a:endParaRPr lang="en-US"/>
        </a:p>
      </dgm:t>
    </dgm:pt>
    <dgm:pt modelId="{7417B7DF-B9DD-49CA-A864-F13F5A553A53}" type="sibTrans" cxnId="{08D00BC6-5546-403A-959F-40F6D4CDA585}">
      <dgm:prSet/>
      <dgm:spPr/>
      <dgm:t>
        <a:bodyPr/>
        <a:lstStyle/>
        <a:p>
          <a:endParaRPr lang="en-US"/>
        </a:p>
      </dgm:t>
    </dgm:pt>
    <dgm:pt modelId="{2E50A951-7403-420B-BB76-3DDDC77516CA}" type="pres">
      <dgm:prSet presAssocID="{9A6C5B8E-A86D-4B6C-AFA8-3F7F45BC4DC7}" presName="Name0" presStyleCnt="0">
        <dgm:presLayoutVars>
          <dgm:dir/>
          <dgm:animLvl val="lvl"/>
          <dgm:resizeHandles val="exact"/>
        </dgm:presLayoutVars>
      </dgm:prSet>
      <dgm:spPr/>
    </dgm:pt>
    <dgm:pt modelId="{A2EE2965-5E51-4EAB-91F4-EB7CB0089D19}" type="pres">
      <dgm:prSet presAssocID="{998788C7-1D54-4E20-8E1D-9DB107A829E7}" presName="linNode" presStyleCnt="0"/>
      <dgm:spPr/>
    </dgm:pt>
    <dgm:pt modelId="{FC98ACE3-2BDC-4C61-82CD-A50C4FBD5B9C}" type="pres">
      <dgm:prSet presAssocID="{998788C7-1D54-4E20-8E1D-9DB107A829E7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C19F4FD1-151B-4E18-A492-0CD138B036C0}" type="pres">
      <dgm:prSet presAssocID="{998788C7-1D54-4E20-8E1D-9DB107A829E7}" presName="descendantText" presStyleLbl="alignAccFollowNode1" presStyleIdx="0" presStyleCnt="5">
        <dgm:presLayoutVars>
          <dgm:bulletEnabled val="1"/>
        </dgm:presLayoutVars>
      </dgm:prSet>
      <dgm:spPr/>
    </dgm:pt>
    <dgm:pt modelId="{B5431651-DD0C-4F7B-83E9-A5E93945E9AF}" type="pres">
      <dgm:prSet presAssocID="{D77E3D1E-06A3-4D04-B816-96EEA5F7471E}" presName="sp" presStyleCnt="0"/>
      <dgm:spPr/>
    </dgm:pt>
    <dgm:pt modelId="{A61A7924-0289-4675-B09D-AFD330422638}" type="pres">
      <dgm:prSet presAssocID="{A65E2EEA-8B31-4FA2-861B-AC62B85A517A}" presName="linNode" presStyleCnt="0"/>
      <dgm:spPr/>
    </dgm:pt>
    <dgm:pt modelId="{D5588A9A-3311-4B76-9340-DB11E9B99C25}" type="pres">
      <dgm:prSet presAssocID="{A65E2EEA-8B31-4FA2-861B-AC62B85A517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DA720EE-406C-48AB-BA8F-7C09AC7DE29D}" type="pres">
      <dgm:prSet presAssocID="{A65E2EEA-8B31-4FA2-861B-AC62B85A517A}" presName="descendantText" presStyleLbl="alignAccFollowNode1" presStyleIdx="1" presStyleCnt="5">
        <dgm:presLayoutVars>
          <dgm:bulletEnabled val="1"/>
        </dgm:presLayoutVars>
      </dgm:prSet>
      <dgm:spPr/>
    </dgm:pt>
    <dgm:pt modelId="{83505C2E-CDF2-41EC-99A3-6767130CA495}" type="pres">
      <dgm:prSet presAssocID="{272C424D-348E-4893-8E30-B06243F90340}" presName="sp" presStyleCnt="0"/>
      <dgm:spPr/>
    </dgm:pt>
    <dgm:pt modelId="{B4BFD2F5-A640-4F22-A834-0AF7F414E16D}" type="pres">
      <dgm:prSet presAssocID="{A6E5D4E3-CD25-4175-B3B9-E5936647EC02}" presName="linNode" presStyleCnt="0"/>
      <dgm:spPr/>
    </dgm:pt>
    <dgm:pt modelId="{66B15B26-9948-4A33-8DC7-769CA9CE8207}" type="pres">
      <dgm:prSet presAssocID="{A6E5D4E3-CD25-4175-B3B9-E5936647EC0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E775C66-224C-4B16-A145-9129BEC0608C}" type="pres">
      <dgm:prSet presAssocID="{A6E5D4E3-CD25-4175-B3B9-E5936647EC02}" presName="descendantText" presStyleLbl="alignAccFollowNode1" presStyleIdx="2" presStyleCnt="5">
        <dgm:presLayoutVars>
          <dgm:bulletEnabled val="1"/>
        </dgm:presLayoutVars>
      </dgm:prSet>
      <dgm:spPr/>
    </dgm:pt>
    <dgm:pt modelId="{068E2DF3-47B6-4DBC-9120-73F607380B0E}" type="pres">
      <dgm:prSet presAssocID="{5FBD03B0-9DC5-4CF4-9F71-8B147C4B38EC}" presName="sp" presStyleCnt="0"/>
      <dgm:spPr/>
    </dgm:pt>
    <dgm:pt modelId="{FBEDB293-DE6D-495F-80A1-F3166BF8A213}" type="pres">
      <dgm:prSet presAssocID="{07FC1834-BCF3-4137-9C5B-92DB61A8A5E3}" presName="linNode" presStyleCnt="0"/>
      <dgm:spPr/>
    </dgm:pt>
    <dgm:pt modelId="{F995EDC5-FFD7-48C0-AB78-D580539142F0}" type="pres">
      <dgm:prSet presAssocID="{07FC1834-BCF3-4137-9C5B-92DB61A8A5E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84F9DEA8-1B18-4454-815B-15517920F24C}" type="pres">
      <dgm:prSet presAssocID="{07FC1834-BCF3-4137-9C5B-92DB61A8A5E3}" presName="descendantText" presStyleLbl="alignAccFollowNode1" presStyleIdx="3" presStyleCnt="5">
        <dgm:presLayoutVars>
          <dgm:bulletEnabled val="1"/>
        </dgm:presLayoutVars>
      </dgm:prSet>
      <dgm:spPr/>
    </dgm:pt>
    <dgm:pt modelId="{6BBAA50B-CFE1-461B-9266-AD45477537E2}" type="pres">
      <dgm:prSet presAssocID="{44BED72A-4512-48FE-9387-9E1E687477CE}" presName="sp" presStyleCnt="0"/>
      <dgm:spPr/>
    </dgm:pt>
    <dgm:pt modelId="{189D6A46-11C1-470F-968A-78763C78FBF1}" type="pres">
      <dgm:prSet presAssocID="{212B78E2-C16F-4AE0-B08B-49C0ED720646}" presName="linNode" presStyleCnt="0"/>
      <dgm:spPr/>
    </dgm:pt>
    <dgm:pt modelId="{A55712ED-4F59-4A2C-933E-38940A41F922}" type="pres">
      <dgm:prSet presAssocID="{212B78E2-C16F-4AE0-B08B-49C0ED72064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4645D1E-D31D-4519-91A5-20D44C884ACB}" type="pres">
      <dgm:prSet presAssocID="{212B78E2-C16F-4AE0-B08B-49C0ED72064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72A54610-F4ED-482E-B66C-F1ECC6F31554}" srcId="{9A6C5B8E-A86D-4B6C-AFA8-3F7F45BC4DC7}" destId="{212B78E2-C16F-4AE0-B08B-49C0ED720646}" srcOrd="4" destOrd="0" parTransId="{C197F5CA-30FD-4E19-B2A5-5CE67144A921}" sibTransId="{BC0548AB-C0E8-466E-B0AB-D06D0823E06F}"/>
    <dgm:cxn modelId="{36EA6D11-D7BE-4428-BEE3-B3A37E641941}" srcId="{998788C7-1D54-4E20-8E1D-9DB107A829E7}" destId="{7ACC3B4F-9F4A-4E48-8E38-098D419C5087}" srcOrd="0" destOrd="0" parTransId="{30A30831-3E41-43CA-A286-A21B05F6F5E5}" sibTransId="{1212BE0A-E57B-4DA9-A009-820F8A05EC53}"/>
    <dgm:cxn modelId="{4543A918-1FC4-49E9-BCAE-77ACD89FCC8B}" type="presOf" srcId="{07FC1834-BCF3-4137-9C5B-92DB61A8A5E3}" destId="{F995EDC5-FFD7-48C0-AB78-D580539142F0}" srcOrd="0" destOrd="0" presId="urn:microsoft.com/office/officeart/2005/8/layout/vList5"/>
    <dgm:cxn modelId="{DCFC681E-E5D4-4E62-B79B-E3474A932540}" type="presOf" srcId="{A65E2EEA-8B31-4FA2-861B-AC62B85A517A}" destId="{D5588A9A-3311-4B76-9340-DB11E9B99C25}" srcOrd="0" destOrd="0" presId="urn:microsoft.com/office/officeart/2005/8/layout/vList5"/>
    <dgm:cxn modelId="{B2076B2D-76B1-440E-BD98-FE9DAE34C0D7}" srcId="{07FC1834-BCF3-4137-9C5B-92DB61A8A5E3}" destId="{6D465E7A-B070-4B8C-9E41-B6B272B970BC}" srcOrd="0" destOrd="0" parTransId="{E47A0723-937A-4173-8A17-8FC77330063C}" sibTransId="{907AA3A6-B6C0-40F0-8D18-BFD1CB4BA908}"/>
    <dgm:cxn modelId="{FBD6C75B-6520-4DE5-A035-103978844610}" srcId="{A65E2EEA-8B31-4FA2-861B-AC62B85A517A}" destId="{58BA8192-31DC-4810-9E01-D6DF863C5CE4}" srcOrd="0" destOrd="0" parTransId="{E0F26972-FF0F-4CCD-8014-573E1B13CA07}" sibTransId="{69BFEFC6-CBD9-480C-BBD3-223C84494087}"/>
    <dgm:cxn modelId="{818A6243-1C2F-42D2-9925-6999D981FF80}" srcId="{9A6C5B8E-A86D-4B6C-AFA8-3F7F45BC4DC7}" destId="{998788C7-1D54-4E20-8E1D-9DB107A829E7}" srcOrd="0" destOrd="0" parTransId="{8D13276B-483C-4A78-8021-14E85905F442}" sibTransId="{D77E3D1E-06A3-4D04-B816-96EEA5F7471E}"/>
    <dgm:cxn modelId="{C2963B6D-E581-4B65-8CA3-97B26AED9618}" type="presOf" srcId="{7ACC3B4F-9F4A-4E48-8E38-098D419C5087}" destId="{C19F4FD1-151B-4E18-A492-0CD138B036C0}" srcOrd="0" destOrd="0" presId="urn:microsoft.com/office/officeart/2005/8/layout/vList5"/>
    <dgm:cxn modelId="{04620F86-99C8-490D-B510-02F60437CE00}" type="presOf" srcId="{998788C7-1D54-4E20-8E1D-9DB107A829E7}" destId="{FC98ACE3-2BDC-4C61-82CD-A50C4FBD5B9C}" srcOrd="0" destOrd="0" presId="urn:microsoft.com/office/officeart/2005/8/layout/vList5"/>
    <dgm:cxn modelId="{A57972AB-A8E3-415A-A190-D64D4ADA0189}" type="presOf" srcId="{02B7504E-F0FD-47F9-A911-974E7FB44B1A}" destId="{C4645D1E-D31D-4519-91A5-20D44C884ACB}" srcOrd="0" destOrd="0" presId="urn:microsoft.com/office/officeart/2005/8/layout/vList5"/>
    <dgm:cxn modelId="{F53806AE-9B17-44B6-B3D5-C2CCC1677BBA}" type="presOf" srcId="{212B78E2-C16F-4AE0-B08B-49C0ED720646}" destId="{A55712ED-4F59-4A2C-933E-38940A41F922}" srcOrd="0" destOrd="0" presId="urn:microsoft.com/office/officeart/2005/8/layout/vList5"/>
    <dgm:cxn modelId="{E8B383B6-C35A-4D99-8DBB-B3B2957930D8}" srcId="{9A6C5B8E-A86D-4B6C-AFA8-3F7F45BC4DC7}" destId="{A65E2EEA-8B31-4FA2-861B-AC62B85A517A}" srcOrd="1" destOrd="0" parTransId="{4CD36AFD-705D-4A31-B68A-996D68B68D3A}" sibTransId="{272C424D-348E-4893-8E30-B06243F90340}"/>
    <dgm:cxn modelId="{3EE3F0B7-0807-4461-9300-6A773D6EE138}" type="presOf" srcId="{0C708F55-4BF5-4EB3-A9E6-4F373783ACA9}" destId="{1E775C66-224C-4B16-A145-9129BEC0608C}" srcOrd="0" destOrd="0" presId="urn:microsoft.com/office/officeart/2005/8/layout/vList5"/>
    <dgm:cxn modelId="{094D35C0-3265-4923-A9D8-68A01CFDE0D7}" type="presOf" srcId="{6D465E7A-B070-4B8C-9E41-B6B272B970BC}" destId="{84F9DEA8-1B18-4454-815B-15517920F24C}" srcOrd="0" destOrd="0" presId="urn:microsoft.com/office/officeart/2005/8/layout/vList5"/>
    <dgm:cxn modelId="{08D00BC6-5546-403A-959F-40F6D4CDA585}" srcId="{212B78E2-C16F-4AE0-B08B-49C0ED720646}" destId="{02B7504E-F0FD-47F9-A911-974E7FB44B1A}" srcOrd="0" destOrd="0" parTransId="{9624193E-9DB7-47E0-BAC2-B87A0E87037C}" sibTransId="{7417B7DF-B9DD-49CA-A864-F13F5A553A53}"/>
    <dgm:cxn modelId="{2CDF47D5-7536-4843-921F-A07A0C18F1C2}" type="presOf" srcId="{A6E5D4E3-CD25-4175-B3B9-E5936647EC02}" destId="{66B15B26-9948-4A33-8DC7-769CA9CE8207}" srcOrd="0" destOrd="0" presId="urn:microsoft.com/office/officeart/2005/8/layout/vList5"/>
    <dgm:cxn modelId="{605272D9-7293-493B-B3A6-B3200542A14B}" type="presOf" srcId="{58BA8192-31DC-4810-9E01-D6DF863C5CE4}" destId="{0DA720EE-406C-48AB-BA8F-7C09AC7DE29D}" srcOrd="0" destOrd="0" presId="urn:microsoft.com/office/officeart/2005/8/layout/vList5"/>
    <dgm:cxn modelId="{E0C522DF-74FB-4BA6-89A9-34F702A1A589}" srcId="{9A6C5B8E-A86D-4B6C-AFA8-3F7F45BC4DC7}" destId="{A6E5D4E3-CD25-4175-B3B9-E5936647EC02}" srcOrd="2" destOrd="0" parTransId="{B42E73DD-9342-480D-A317-4419D42EC3BB}" sibTransId="{5FBD03B0-9DC5-4CF4-9F71-8B147C4B38EC}"/>
    <dgm:cxn modelId="{89C998F1-D510-4E6A-AA0F-D3045510A2F6}" srcId="{9A6C5B8E-A86D-4B6C-AFA8-3F7F45BC4DC7}" destId="{07FC1834-BCF3-4137-9C5B-92DB61A8A5E3}" srcOrd="3" destOrd="0" parTransId="{60AF4E1F-C3D5-4C04-8E05-E4DA0E0DB08C}" sibTransId="{44BED72A-4512-48FE-9387-9E1E687477CE}"/>
    <dgm:cxn modelId="{F76933FA-950C-4EC8-9734-1E3B126053A3}" type="presOf" srcId="{9A6C5B8E-A86D-4B6C-AFA8-3F7F45BC4DC7}" destId="{2E50A951-7403-420B-BB76-3DDDC77516CA}" srcOrd="0" destOrd="0" presId="urn:microsoft.com/office/officeart/2005/8/layout/vList5"/>
    <dgm:cxn modelId="{D8ECB2FA-F731-4ADD-B361-31EDAB74508F}" srcId="{A6E5D4E3-CD25-4175-B3B9-E5936647EC02}" destId="{0C708F55-4BF5-4EB3-A9E6-4F373783ACA9}" srcOrd="0" destOrd="0" parTransId="{A6384D07-946B-4105-AE4F-358BA708DCA4}" sibTransId="{2009B144-5FDD-449E-89B2-683422BECA7E}"/>
    <dgm:cxn modelId="{CA828758-E9C6-40C7-989C-51FFD7D49EE6}" type="presParOf" srcId="{2E50A951-7403-420B-BB76-3DDDC77516CA}" destId="{A2EE2965-5E51-4EAB-91F4-EB7CB0089D19}" srcOrd="0" destOrd="0" presId="urn:microsoft.com/office/officeart/2005/8/layout/vList5"/>
    <dgm:cxn modelId="{650376AF-688F-436D-A318-8DE2A5F48B16}" type="presParOf" srcId="{A2EE2965-5E51-4EAB-91F4-EB7CB0089D19}" destId="{FC98ACE3-2BDC-4C61-82CD-A50C4FBD5B9C}" srcOrd="0" destOrd="0" presId="urn:microsoft.com/office/officeart/2005/8/layout/vList5"/>
    <dgm:cxn modelId="{374079D6-5E36-4E83-A0F1-ABDAA8C4B59F}" type="presParOf" srcId="{A2EE2965-5E51-4EAB-91F4-EB7CB0089D19}" destId="{C19F4FD1-151B-4E18-A492-0CD138B036C0}" srcOrd="1" destOrd="0" presId="urn:microsoft.com/office/officeart/2005/8/layout/vList5"/>
    <dgm:cxn modelId="{D170E76E-91D2-4C6A-BCD1-DF482A337915}" type="presParOf" srcId="{2E50A951-7403-420B-BB76-3DDDC77516CA}" destId="{B5431651-DD0C-4F7B-83E9-A5E93945E9AF}" srcOrd="1" destOrd="0" presId="urn:microsoft.com/office/officeart/2005/8/layout/vList5"/>
    <dgm:cxn modelId="{ED1E9661-BCD8-4E57-9163-081121DFE1FB}" type="presParOf" srcId="{2E50A951-7403-420B-BB76-3DDDC77516CA}" destId="{A61A7924-0289-4675-B09D-AFD330422638}" srcOrd="2" destOrd="0" presId="urn:microsoft.com/office/officeart/2005/8/layout/vList5"/>
    <dgm:cxn modelId="{0A2A6C4B-7139-4215-B9AB-F6E211F07EF1}" type="presParOf" srcId="{A61A7924-0289-4675-B09D-AFD330422638}" destId="{D5588A9A-3311-4B76-9340-DB11E9B99C25}" srcOrd="0" destOrd="0" presId="urn:microsoft.com/office/officeart/2005/8/layout/vList5"/>
    <dgm:cxn modelId="{BB65E637-AD99-4180-B720-F50FC41019AB}" type="presParOf" srcId="{A61A7924-0289-4675-B09D-AFD330422638}" destId="{0DA720EE-406C-48AB-BA8F-7C09AC7DE29D}" srcOrd="1" destOrd="0" presId="urn:microsoft.com/office/officeart/2005/8/layout/vList5"/>
    <dgm:cxn modelId="{84729DBA-534D-447E-B63C-5AF2CE6FF6F8}" type="presParOf" srcId="{2E50A951-7403-420B-BB76-3DDDC77516CA}" destId="{83505C2E-CDF2-41EC-99A3-6767130CA495}" srcOrd="3" destOrd="0" presId="urn:microsoft.com/office/officeart/2005/8/layout/vList5"/>
    <dgm:cxn modelId="{F1CD6F54-8FB2-4BF8-BA5C-346340B59CAB}" type="presParOf" srcId="{2E50A951-7403-420B-BB76-3DDDC77516CA}" destId="{B4BFD2F5-A640-4F22-A834-0AF7F414E16D}" srcOrd="4" destOrd="0" presId="urn:microsoft.com/office/officeart/2005/8/layout/vList5"/>
    <dgm:cxn modelId="{89030898-A032-4437-958A-C30C0377BF6F}" type="presParOf" srcId="{B4BFD2F5-A640-4F22-A834-0AF7F414E16D}" destId="{66B15B26-9948-4A33-8DC7-769CA9CE8207}" srcOrd="0" destOrd="0" presId="urn:microsoft.com/office/officeart/2005/8/layout/vList5"/>
    <dgm:cxn modelId="{16C1FF62-9187-4738-8460-A9760F0B8C5E}" type="presParOf" srcId="{B4BFD2F5-A640-4F22-A834-0AF7F414E16D}" destId="{1E775C66-224C-4B16-A145-9129BEC0608C}" srcOrd="1" destOrd="0" presId="urn:microsoft.com/office/officeart/2005/8/layout/vList5"/>
    <dgm:cxn modelId="{E227F89C-5D66-4CA9-987B-11C7A696F88C}" type="presParOf" srcId="{2E50A951-7403-420B-BB76-3DDDC77516CA}" destId="{068E2DF3-47B6-4DBC-9120-73F607380B0E}" srcOrd="5" destOrd="0" presId="urn:microsoft.com/office/officeart/2005/8/layout/vList5"/>
    <dgm:cxn modelId="{2519BCB9-34A3-43B2-900C-70B6BF9A4733}" type="presParOf" srcId="{2E50A951-7403-420B-BB76-3DDDC77516CA}" destId="{FBEDB293-DE6D-495F-80A1-F3166BF8A213}" srcOrd="6" destOrd="0" presId="urn:microsoft.com/office/officeart/2005/8/layout/vList5"/>
    <dgm:cxn modelId="{D5729E88-D90A-42DF-9196-73E6283AB5BD}" type="presParOf" srcId="{FBEDB293-DE6D-495F-80A1-F3166BF8A213}" destId="{F995EDC5-FFD7-48C0-AB78-D580539142F0}" srcOrd="0" destOrd="0" presId="urn:microsoft.com/office/officeart/2005/8/layout/vList5"/>
    <dgm:cxn modelId="{3511B168-E3E6-4086-BD20-7443D6DAC7EF}" type="presParOf" srcId="{FBEDB293-DE6D-495F-80A1-F3166BF8A213}" destId="{84F9DEA8-1B18-4454-815B-15517920F24C}" srcOrd="1" destOrd="0" presId="urn:microsoft.com/office/officeart/2005/8/layout/vList5"/>
    <dgm:cxn modelId="{027BCEFE-6F4C-47DF-BA70-79ECE01AB304}" type="presParOf" srcId="{2E50A951-7403-420B-BB76-3DDDC77516CA}" destId="{6BBAA50B-CFE1-461B-9266-AD45477537E2}" srcOrd="7" destOrd="0" presId="urn:microsoft.com/office/officeart/2005/8/layout/vList5"/>
    <dgm:cxn modelId="{143D352E-2197-4366-915D-AFD671451DA9}" type="presParOf" srcId="{2E50A951-7403-420B-BB76-3DDDC77516CA}" destId="{189D6A46-11C1-470F-968A-78763C78FBF1}" srcOrd="8" destOrd="0" presId="urn:microsoft.com/office/officeart/2005/8/layout/vList5"/>
    <dgm:cxn modelId="{C6B5CCA8-457E-4D3E-A8F2-F691015DCC3F}" type="presParOf" srcId="{189D6A46-11C1-470F-968A-78763C78FBF1}" destId="{A55712ED-4F59-4A2C-933E-38940A41F922}" srcOrd="0" destOrd="0" presId="urn:microsoft.com/office/officeart/2005/8/layout/vList5"/>
    <dgm:cxn modelId="{D4608021-665C-4003-AAFD-C81AEFCB0F8D}" type="presParOf" srcId="{189D6A46-11C1-470F-968A-78763C78FBF1}" destId="{C4645D1E-D31D-4519-91A5-20D44C884A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ADB01-DC2E-49C5-B45D-868AA03FE3F3}">
      <dsp:nvSpPr>
        <dsp:cNvPr id="0" name=""/>
        <dsp:cNvSpPr/>
      </dsp:nvSpPr>
      <dsp:spPr>
        <a:xfrm rot="5400000">
          <a:off x="2738955" y="-828296"/>
          <a:ext cx="1415870" cy="32441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to detect the charged particles?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to generate signals?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 rot="-5400000">
        <a:off x="1824825" y="154951"/>
        <a:ext cx="3175015" cy="1277636"/>
      </dsp:txXfrm>
    </dsp:sp>
    <dsp:sp modelId="{ECFA257D-D683-45B8-B9BC-AD998F0DD6CC}">
      <dsp:nvSpPr>
        <dsp:cNvPr id="0" name=""/>
        <dsp:cNvSpPr/>
      </dsp:nvSpPr>
      <dsp:spPr>
        <a:xfrm>
          <a:off x="77145" y="0"/>
          <a:ext cx="1824824" cy="1585989"/>
        </a:xfrm>
        <a:prstGeom prst="roundRect">
          <a:avLst/>
        </a:prstGeom>
        <a:solidFill>
          <a:srgbClr val="3889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Cosmic Ray Detector</a:t>
          </a:r>
        </a:p>
      </dsp:txBody>
      <dsp:txXfrm>
        <a:off x="154567" y="77422"/>
        <a:ext cx="1669980" cy="1431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9183D-5CBE-4292-9F07-1DB99533E8F4}">
      <dsp:nvSpPr>
        <dsp:cNvPr id="0" name=""/>
        <dsp:cNvSpPr/>
      </dsp:nvSpPr>
      <dsp:spPr>
        <a:xfrm rot="5400000">
          <a:off x="4041710" y="-1454272"/>
          <a:ext cx="1148839" cy="43445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to collect and store the data?</a:t>
          </a:r>
        </a:p>
      </dsp:txBody>
      <dsp:txXfrm rot="-5400000">
        <a:off x="2443833" y="199687"/>
        <a:ext cx="4288511" cy="1036675"/>
      </dsp:txXfrm>
    </dsp:sp>
    <dsp:sp modelId="{6ED4D3D1-378E-42BF-A99B-A96AC791FD2F}">
      <dsp:nvSpPr>
        <dsp:cNvPr id="0" name=""/>
        <dsp:cNvSpPr/>
      </dsp:nvSpPr>
      <dsp:spPr>
        <a:xfrm>
          <a:off x="0" y="0"/>
          <a:ext cx="2443833" cy="1436049"/>
        </a:xfrm>
        <a:prstGeom prst="roundRect">
          <a:avLst/>
        </a:prstGeom>
        <a:solidFill>
          <a:srgbClr val="3889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Acquisition</a:t>
          </a:r>
        </a:p>
      </dsp:txBody>
      <dsp:txXfrm>
        <a:off x="70102" y="70102"/>
        <a:ext cx="2303629" cy="12958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234EC-C76B-4DD7-88ED-6715489B6F3A}">
      <dsp:nvSpPr>
        <dsp:cNvPr id="0" name=""/>
        <dsp:cNvSpPr/>
      </dsp:nvSpPr>
      <dsp:spPr>
        <a:xfrm rot="5400000">
          <a:off x="2951605" y="-746881"/>
          <a:ext cx="1146412" cy="29281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to transmit data over long range?</a:t>
          </a:r>
        </a:p>
      </dsp:txBody>
      <dsp:txXfrm rot="-5400000">
        <a:off x="2060722" y="199965"/>
        <a:ext cx="2872217" cy="1034486"/>
      </dsp:txXfrm>
    </dsp:sp>
    <dsp:sp modelId="{FB6E110C-960C-4975-8EB7-46863E7111C2}">
      <dsp:nvSpPr>
        <dsp:cNvPr id="0" name=""/>
        <dsp:cNvSpPr/>
      </dsp:nvSpPr>
      <dsp:spPr>
        <a:xfrm>
          <a:off x="0" y="1400"/>
          <a:ext cx="2060178" cy="1433016"/>
        </a:xfrm>
        <a:prstGeom prst="roundRect">
          <a:avLst/>
        </a:prstGeom>
        <a:solidFill>
          <a:srgbClr val="3889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Transmission</a:t>
          </a:r>
        </a:p>
      </dsp:txBody>
      <dsp:txXfrm>
        <a:off x="69954" y="71354"/>
        <a:ext cx="1920270" cy="12931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B5756-1919-4534-A576-6170380163A7}">
      <dsp:nvSpPr>
        <dsp:cNvPr id="0" name=""/>
        <dsp:cNvSpPr/>
      </dsp:nvSpPr>
      <dsp:spPr>
        <a:xfrm rot="5400000">
          <a:off x="4150051" y="-1589697"/>
          <a:ext cx="932158" cy="43445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do we generate funds for the equipment?</a:t>
          </a:r>
        </a:p>
      </dsp:txBody>
      <dsp:txXfrm rot="-5400000">
        <a:off x="2443834" y="162024"/>
        <a:ext cx="4299089" cy="841150"/>
      </dsp:txXfrm>
    </dsp:sp>
    <dsp:sp modelId="{BB1BEDEE-63C9-4A6F-8355-93D7048F4B6C}">
      <dsp:nvSpPr>
        <dsp:cNvPr id="0" name=""/>
        <dsp:cNvSpPr/>
      </dsp:nvSpPr>
      <dsp:spPr>
        <a:xfrm>
          <a:off x="0" y="0"/>
          <a:ext cx="2443833" cy="1165198"/>
        </a:xfrm>
        <a:prstGeom prst="roundRect">
          <a:avLst/>
        </a:prstGeom>
        <a:solidFill>
          <a:srgbClr val="3889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Funding the project</a:t>
          </a:r>
        </a:p>
      </dsp:txBody>
      <dsp:txXfrm>
        <a:off x="56880" y="56880"/>
        <a:ext cx="2330073" cy="1051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93D2B-F93B-462C-8C9F-AFC6BC3B57A2}">
      <dsp:nvSpPr>
        <dsp:cNvPr id="0" name=""/>
        <dsp:cNvSpPr/>
      </dsp:nvSpPr>
      <dsp:spPr>
        <a:xfrm rot="5400000">
          <a:off x="4318473" y="-1687469"/>
          <a:ext cx="1065822" cy="470721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flight is not possible without testing and calibrating the equipment</a:t>
          </a:r>
        </a:p>
      </dsp:txBody>
      <dsp:txXfrm rot="-5400000">
        <a:off x="2497776" y="185257"/>
        <a:ext cx="4655188" cy="961764"/>
      </dsp:txXfrm>
    </dsp:sp>
    <dsp:sp modelId="{212FED7F-B14C-478D-A703-620D267247A3}">
      <dsp:nvSpPr>
        <dsp:cNvPr id="0" name=""/>
        <dsp:cNvSpPr/>
      </dsp:nvSpPr>
      <dsp:spPr>
        <a:xfrm>
          <a:off x="438817" y="0"/>
          <a:ext cx="2058958" cy="1332278"/>
        </a:xfrm>
        <a:prstGeom prst="roundRect">
          <a:avLst/>
        </a:prstGeom>
        <a:solidFill>
          <a:srgbClr val="3889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Testing the equipment</a:t>
          </a:r>
        </a:p>
      </dsp:txBody>
      <dsp:txXfrm>
        <a:off x="503853" y="65036"/>
        <a:ext cx="1928886" cy="1202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FE159-E5FF-442E-AA16-EDC844AC9693}">
      <dsp:nvSpPr>
        <dsp:cNvPr id="0" name=""/>
        <dsp:cNvSpPr/>
      </dsp:nvSpPr>
      <dsp:spPr>
        <a:xfrm rot="5400000">
          <a:off x="2926742" y="-1014023"/>
          <a:ext cx="932158" cy="319324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to actually fly the payload?</a:t>
          </a:r>
        </a:p>
      </dsp:txBody>
      <dsp:txXfrm rot="-5400000">
        <a:off x="1796199" y="162024"/>
        <a:ext cx="3147740" cy="841150"/>
      </dsp:txXfrm>
    </dsp:sp>
    <dsp:sp modelId="{7A742AD1-8D54-4C37-8951-0E540B81F100}">
      <dsp:nvSpPr>
        <dsp:cNvPr id="0" name=""/>
        <dsp:cNvSpPr/>
      </dsp:nvSpPr>
      <dsp:spPr>
        <a:xfrm>
          <a:off x="0" y="0"/>
          <a:ext cx="1796199" cy="1165198"/>
        </a:xfrm>
        <a:prstGeom prst="roundRect">
          <a:avLst/>
        </a:prstGeom>
        <a:solidFill>
          <a:srgbClr val="3889F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Conducting the flight</a:t>
          </a:r>
        </a:p>
      </dsp:txBody>
      <dsp:txXfrm>
        <a:off x="56880" y="56880"/>
        <a:ext cx="1682439" cy="10514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79D79-5CF0-4627-9384-62BB9C5EFABA}">
      <dsp:nvSpPr>
        <dsp:cNvPr id="0" name=""/>
        <dsp:cNvSpPr/>
      </dsp:nvSpPr>
      <dsp:spPr>
        <a:xfrm>
          <a:off x="0" y="0"/>
          <a:ext cx="11867315" cy="34985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6F90A4-AC9F-427F-A598-59020C91B91F}">
      <dsp:nvSpPr>
        <dsp:cNvPr id="0" name=""/>
        <dsp:cNvSpPr/>
      </dsp:nvSpPr>
      <dsp:spPr>
        <a:xfrm>
          <a:off x="74140" y="1069444"/>
          <a:ext cx="3560196" cy="1399430"/>
        </a:xfrm>
        <a:prstGeom prst="roundRect">
          <a:avLst/>
        </a:prstGeom>
        <a:solidFill>
          <a:srgbClr val="3889F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Interfacing with flight equipment in August 2017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Location: Hyderabad</a:t>
          </a:r>
        </a:p>
      </dsp:txBody>
      <dsp:txXfrm>
        <a:off x="142455" y="1137759"/>
        <a:ext cx="3423566" cy="1262800"/>
      </dsp:txXfrm>
    </dsp:sp>
    <dsp:sp modelId="{E0AD81FE-BFA7-4E87-827B-327CBF7F66F3}">
      <dsp:nvSpPr>
        <dsp:cNvPr id="0" name=""/>
        <dsp:cNvSpPr/>
      </dsp:nvSpPr>
      <dsp:spPr>
        <a:xfrm>
          <a:off x="3875258" y="1059508"/>
          <a:ext cx="3560196" cy="1399430"/>
        </a:xfrm>
        <a:prstGeom prst="roundRect">
          <a:avLst/>
        </a:prstGeom>
        <a:solidFill>
          <a:srgbClr val="3889F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On-ground data collection and verification during August – December 2017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Location: Hyderabad</a:t>
          </a:r>
        </a:p>
      </dsp:txBody>
      <dsp:txXfrm>
        <a:off x="3943573" y="1127823"/>
        <a:ext cx="3423566" cy="1262800"/>
      </dsp:txXfrm>
    </dsp:sp>
    <dsp:sp modelId="{0E2D2DA9-1237-4D15-BDF5-0369B035CD5A}">
      <dsp:nvSpPr>
        <dsp:cNvPr id="0" name=""/>
        <dsp:cNvSpPr/>
      </dsp:nvSpPr>
      <dsp:spPr>
        <a:xfrm>
          <a:off x="7636609" y="1059508"/>
          <a:ext cx="3560196" cy="1399430"/>
        </a:xfrm>
        <a:prstGeom prst="roundRect">
          <a:avLst/>
        </a:prstGeom>
        <a:solidFill>
          <a:srgbClr val="3889F4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Experimental Flight, sometime in December 2017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Location: Hyderabad</a:t>
          </a:r>
        </a:p>
      </dsp:txBody>
      <dsp:txXfrm>
        <a:off x="7704924" y="1127823"/>
        <a:ext cx="3423566" cy="1262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9804D-A2FF-4162-9C7D-F65DAFD0E341}">
      <dsp:nvSpPr>
        <dsp:cNvPr id="0" name=""/>
        <dsp:cNvSpPr/>
      </dsp:nvSpPr>
      <dsp:spPr>
        <a:xfrm>
          <a:off x="0" y="1147969"/>
          <a:ext cx="8865705" cy="153062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BDE96-745B-4C83-B9FB-CB6F72C7CC5F}">
      <dsp:nvSpPr>
        <dsp:cNvPr id="0" name=""/>
        <dsp:cNvSpPr/>
      </dsp:nvSpPr>
      <dsp:spPr>
        <a:xfrm>
          <a:off x="3993" y="0"/>
          <a:ext cx="1920758" cy="153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Experimental data analysis</a:t>
          </a:r>
        </a:p>
      </dsp:txBody>
      <dsp:txXfrm>
        <a:off x="3993" y="0"/>
        <a:ext cx="1920758" cy="1530626"/>
      </dsp:txXfrm>
    </dsp:sp>
    <dsp:sp modelId="{E61CB2DC-91A0-4656-B627-D9C2CF09CD24}">
      <dsp:nvSpPr>
        <dsp:cNvPr id="0" name=""/>
        <dsp:cNvSpPr/>
      </dsp:nvSpPr>
      <dsp:spPr>
        <a:xfrm>
          <a:off x="773044" y="1721954"/>
          <a:ext cx="382656" cy="382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8F9A5-38D7-41B6-9875-8A64422B22CC}">
      <dsp:nvSpPr>
        <dsp:cNvPr id="0" name=""/>
        <dsp:cNvSpPr/>
      </dsp:nvSpPr>
      <dsp:spPr>
        <a:xfrm>
          <a:off x="2020789" y="2295939"/>
          <a:ext cx="1920758" cy="153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Comparison with existing experimental data</a:t>
          </a:r>
        </a:p>
      </dsp:txBody>
      <dsp:txXfrm>
        <a:off x="2020789" y="2295939"/>
        <a:ext cx="1920758" cy="1530626"/>
      </dsp:txXfrm>
    </dsp:sp>
    <dsp:sp modelId="{C0AB9EDF-05FC-4583-89BA-ECEF3102C421}">
      <dsp:nvSpPr>
        <dsp:cNvPr id="0" name=""/>
        <dsp:cNvSpPr/>
      </dsp:nvSpPr>
      <dsp:spPr>
        <a:xfrm>
          <a:off x="2789840" y="1721954"/>
          <a:ext cx="382656" cy="382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778AC3-8CC8-40B9-8C0F-857933190FB9}">
      <dsp:nvSpPr>
        <dsp:cNvPr id="0" name=""/>
        <dsp:cNvSpPr/>
      </dsp:nvSpPr>
      <dsp:spPr>
        <a:xfrm>
          <a:off x="4037586" y="0"/>
          <a:ext cx="1920758" cy="153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Developing a scientific model</a:t>
          </a:r>
        </a:p>
      </dsp:txBody>
      <dsp:txXfrm>
        <a:off x="4037586" y="0"/>
        <a:ext cx="1920758" cy="1530626"/>
      </dsp:txXfrm>
    </dsp:sp>
    <dsp:sp modelId="{E3739EE2-1794-4C93-AF9D-C716FE6C3C99}">
      <dsp:nvSpPr>
        <dsp:cNvPr id="0" name=""/>
        <dsp:cNvSpPr/>
      </dsp:nvSpPr>
      <dsp:spPr>
        <a:xfrm>
          <a:off x="4806637" y="1721954"/>
          <a:ext cx="382656" cy="382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26878-0C3A-4D07-AA2D-BE4CDE6AE795}">
      <dsp:nvSpPr>
        <dsp:cNvPr id="0" name=""/>
        <dsp:cNvSpPr/>
      </dsp:nvSpPr>
      <dsp:spPr>
        <a:xfrm>
          <a:off x="6054382" y="2295939"/>
          <a:ext cx="1920758" cy="1530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Area specific analysis</a:t>
          </a:r>
        </a:p>
      </dsp:txBody>
      <dsp:txXfrm>
        <a:off x="6054382" y="2295939"/>
        <a:ext cx="1920758" cy="1530626"/>
      </dsp:txXfrm>
    </dsp:sp>
    <dsp:sp modelId="{E96AFCEF-DD73-44DD-A377-36002C18B004}">
      <dsp:nvSpPr>
        <dsp:cNvPr id="0" name=""/>
        <dsp:cNvSpPr/>
      </dsp:nvSpPr>
      <dsp:spPr>
        <a:xfrm>
          <a:off x="6823433" y="1721954"/>
          <a:ext cx="382656" cy="382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F4FD1-151B-4E18-A492-0CD138B036C0}">
      <dsp:nvSpPr>
        <dsp:cNvPr id="0" name=""/>
        <dsp:cNvSpPr/>
      </dsp:nvSpPr>
      <dsp:spPr>
        <a:xfrm rot="5400000">
          <a:off x="5193468" y="-2183958"/>
          <a:ext cx="662377" cy="51996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Can be used for several similar experiments</a:t>
          </a:r>
        </a:p>
      </dsp:txBody>
      <dsp:txXfrm rot="-5400000">
        <a:off x="2924819" y="117026"/>
        <a:ext cx="5167342" cy="597707"/>
      </dsp:txXfrm>
    </dsp:sp>
    <dsp:sp modelId="{FC98ACE3-2BDC-4C61-82CD-A50C4FBD5B9C}">
      <dsp:nvSpPr>
        <dsp:cNvPr id="0" name=""/>
        <dsp:cNvSpPr/>
      </dsp:nvSpPr>
      <dsp:spPr>
        <a:xfrm>
          <a:off x="0" y="1893"/>
          <a:ext cx="2924818" cy="827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Reusability</a:t>
          </a:r>
        </a:p>
      </dsp:txBody>
      <dsp:txXfrm>
        <a:off x="40418" y="42311"/>
        <a:ext cx="2843982" cy="747136"/>
      </dsp:txXfrm>
    </dsp:sp>
    <dsp:sp modelId="{0DA720EE-406C-48AB-BA8F-7C09AC7DE29D}">
      <dsp:nvSpPr>
        <dsp:cNvPr id="0" name=""/>
        <dsp:cNvSpPr/>
      </dsp:nvSpPr>
      <dsp:spPr>
        <a:xfrm rot="5400000">
          <a:off x="5193468" y="-1314588"/>
          <a:ext cx="662377" cy="51996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First Indian student high altitude flight</a:t>
          </a:r>
        </a:p>
      </dsp:txBody>
      <dsp:txXfrm rot="-5400000">
        <a:off x="2924819" y="986396"/>
        <a:ext cx="5167342" cy="597707"/>
      </dsp:txXfrm>
    </dsp:sp>
    <dsp:sp modelId="{D5588A9A-3311-4B76-9340-DB11E9B99C25}">
      <dsp:nvSpPr>
        <dsp:cNvPr id="0" name=""/>
        <dsp:cNvSpPr/>
      </dsp:nvSpPr>
      <dsp:spPr>
        <a:xfrm>
          <a:off x="0" y="871264"/>
          <a:ext cx="2924818" cy="827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Recognition</a:t>
          </a:r>
        </a:p>
      </dsp:txBody>
      <dsp:txXfrm>
        <a:off x="40418" y="911682"/>
        <a:ext cx="2843982" cy="747136"/>
      </dsp:txXfrm>
    </dsp:sp>
    <dsp:sp modelId="{1E775C66-224C-4B16-A145-9129BEC0608C}">
      <dsp:nvSpPr>
        <dsp:cNvPr id="0" name=""/>
        <dsp:cNvSpPr/>
      </dsp:nvSpPr>
      <dsp:spPr>
        <a:xfrm rot="5400000">
          <a:off x="5193468" y="-445217"/>
          <a:ext cx="662377" cy="51996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For peers in BITS and other institutes</a:t>
          </a:r>
        </a:p>
      </dsp:txBody>
      <dsp:txXfrm rot="-5400000">
        <a:off x="2924819" y="1855767"/>
        <a:ext cx="5167342" cy="597707"/>
      </dsp:txXfrm>
    </dsp:sp>
    <dsp:sp modelId="{66B15B26-9948-4A33-8DC7-769CA9CE8207}">
      <dsp:nvSpPr>
        <dsp:cNvPr id="0" name=""/>
        <dsp:cNvSpPr/>
      </dsp:nvSpPr>
      <dsp:spPr>
        <a:xfrm>
          <a:off x="0" y="1740634"/>
          <a:ext cx="2924818" cy="827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Encouragement</a:t>
          </a:r>
        </a:p>
      </dsp:txBody>
      <dsp:txXfrm>
        <a:off x="40418" y="1781052"/>
        <a:ext cx="2843982" cy="747136"/>
      </dsp:txXfrm>
    </dsp:sp>
    <dsp:sp modelId="{84F9DEA8-1B18-4454-815B-15517920F24C}">
      <dsp:nvSpPr>
        <dsp:cNvPr id="0" name=""/>
        <dsp:cNvSpPr/>
      </dsp:nvSpPr>
      <dsp:spPr>
        <a:xfrm rot="5400000">
          <a:off x="5193468" y="424152"/>
          <a:ext cx="662377" cy="51996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Opened the doors for collaborative effort</a:t>
          </a:r>
        </a:p>
      </dsp:txBody>
      <dsp:txXfrm rot="-5400000">
        <a:off x="2924819" y="2725137"/>
        <a:ext cx="5167342" cy="597707"/>
      </dsp:txXfrm>
    </dsp:sp>
    <dsp:sp modelId="{F995EDC5-FFD7-48C0-AB78-D580539142F0}">
      <dsp:nvSpPr>
        <dsp:cNvPr id="0" name=""/>
        <dsp:cNvSpPr/>
      </dsp:nvSpPr>
      <dsp:spPr>
        <a:xfrm>
          <a:off x="0" y="2610005"/>
          <a:ext cx="2924818" cy="827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Collaborations</a:t>
          </a:r>
        </a:p>
      </dsp:txBody>
      <dsp:txXfrm>
        <a:off x="40418" y="2650423"/>
        <a:ext cx="2843982" cy="747136"/>
      </dsp:txXfrm>
    </dsp:sp>
    <dsp:sp modelId="{C4645D1E-D31D-4519-91A5-20D44C884ACB}">
      <dsp:nvSpPr>
        <dsp:cNvPr id="0" name=""/>
        <dsp:cNvSpPr/>
      </dsp:nvSpPr>
      <dsp:spPr>
        <a:xfrm rot="5400000">
          <a:off x="5193468" y="1293523"/>
          <a:ext cx="662377" cy="519967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Impetus to student research activities</a:t>
          </a:r>
        </a:p>
      </dsp:txBody>
      <dsp:txXfrm rot="-5400000">
        <a:off x="2924819" y="3594508"/>
        <a:ext cx="5167342" cy="597707"/>
      </dsp:txXfrm>
    </dsp:sp>
    <dsp:sp modelId="{A55712ED-4F59-4A2C-933E-38940A41F922}">
      <dsp:nvSpPr>
        <dsp:cNvPr id="0" name=""/>
        <dsp:cNvSpPr/>
      </dsp:nvSpPr>
      <dsp:spPr>
        <a:xfrm>
          <a:off x="0" y="3479376"/>
          <a:ext cx="2924818" cy="8279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Publications</a:t>
          </a:r>
        </a:p>
      </dsp:txBody>
      <dsp:txXfrm>
        <a:off x="40418" y="3519794"/>
        <a:ext cx="2843982" cy="747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C227B-6D55-4E36-B0F7-38EC2E2A2CCA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64F1D-FB97-4448-9E30-52AB5D7A8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3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64F1D-FB97-4448-9E30-52AB5D7A8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2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9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8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2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0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9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8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1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8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7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8E626-CE98-43BB-AF90-35A8B1E570C2}" type="datetimeFigureOut">
              <a:rPr lang="en-US" smtClean="0"/>
              <a:t>12-Aug-17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73A4E-79A7-4E8D-A487-AFE72D9D2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8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29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31" Type="http://schemas.microsoft.com/office/2007/relationships/diagramDrawing" Target="../diagrams/drawing6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30" Type="http://schemas.openxmlformats.org/officeDocument/2006/relationships/diagramColors" Target="../diagrams/colors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2001838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20126"/>
            <a:ext cx="12192000" cy="9609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Project </a:t>
            </a:r>
            <a:r>
              <a:rPr lang="en-US" dirty="0" err="1">
                <a:solidFill>
                  <a:schemeClr val="bg1"/>
                </a:solidFill>
                <a:latin typeface="Constantia" panose="02030602050306030303" pitchFamily="18" charset="0"/>
              </a:rPr>
              <a:t>Apeiro</a:t>
            </a:r>
            <a:endParaRPr lang="en-US" dirty="0">
              <a:solidFill>
                <a:schemeClr val="bg1"/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6396" y="2210409"/>
            <a:ext cx="5718459" cy="1068759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rgbClr val="3889F4"/>
                </a:solidFill>
                <a:latin typeface="Constantia" panose="02030602050306030303" pitchFamily="18" charset="0"/>
              </a:rPr>
              <a:t>Airborne Payload for Cosmic Ray Flux Measurement and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96" y="3683700"/>
            <a:ext cx="2093662" cy="2093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39" y="3897674"/>
            <a:ext cx="2773726" cy="1665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39" y="-296115"/>
            <a:ext cx="1696721" cy="16967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0126" y="6400854"/>
            <a:ext cx="327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www.project-apeiro.com</a:t>
            </a:r>
          </a:p>
        </p:txBody>
      </p:sp>
      <p:pic>
        <p:nvPicPr>
          <p:cNvPr id="7" name="Picture 6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27C7D0DD-41DD-4941-8BF9-BCBA2C537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1838"/>
            <a:ext cx="5923722" cy="48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Project </a:t>
            </a:r>
            <a:r>
              <a:rPr lang="en-US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Apeiro</a:t>
            </a:r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 - Motivation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577" y="2827252"/>
            <a:ext cx="4304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Astronomy and Astrophysics club of campus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8" y="1295681"/>
            <a:ext cx="2415210" cy="1266261"/>
          </a:xfrm>
          <a:prstGeom prst="rect">
            <a:avLst/>
          </a:prstGeom>
        </p:spPr>
      </p:pic>
      <p:sp>
        <p:nvSpPr>
          <p:cNvPr id="7" name="AutoShape 2" descr="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28" y="1285636"/>
            <a:ext cx="1686590" cy="179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787" y="1468893"/>
            <a:ext cx="1598048" cy="14241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75" y="4445317"/>
            <a:ext cx="2667049" cy="16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7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What do we need?</a:t>
            </a:r>
          </a:p>
        </p:txBody>
      </p:sp>
      <p:sp>
        <p:nvSpPr>
          <p:cNvPr id="7" name="AutoShape 2" descr="logo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398323947"/>
              </p:ext>
            </p:extLst>
          </p:nvPr>
        </p:nvGraphicFramePr>
        <p:xfrm>
          <a:off x="228599" y="1409639"/>
          <a:ext cx="5068957" cy="1587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968808279"/>
              </p:ext>
            </p:extLst>
          </p:nvPr>
        </p:nvGraphicFramePr>
        <p:xfrm>
          <a:off x="5297556" y="1458992"/>
          <a:ext cx="6788427" cy="1436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953019160"/>
              </p:ext>
            </p:extLst>
          </p:nvPr>
        </p:nvGraphicFramePr>
        <p:xfrm>
          <a:off x="308112" y="3429000"/>
          <a:ext cx="4989445" cy="1434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442225183"/>
              </p:ext>
            </p:extLst>
          </p:nvPr>
        </p:nvGraphicFramePr>
        <p:xfrm>
          <a:off x="5297556" y="5302504"/>
          <a:ext cx="6788427" cy="116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1340370803"/>
              </p:ext>
            </p:extLst>
          </p:nvPr>
        </p:nvGraphicFramePr>
        <p:xfrm>
          <a:off x="4879493" y="3429000"/>
          <a:ext cx="7643811" cy="133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695061217"/>
              </p:ext>
            </p:extLst>
          </p:nvPr>
        </p:nvGraphicFramePr>
        <p:xfrm>
          <a:off x="308112" y="5295237"/>
          <a:ext cx="4989444" cy="1165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</p:spTree>
    <p:extLst>
      <p:ext uri="{BB962C8B-B14F-4D97-AF65-F5344CB8AC3E}">
        <p14:creationId xmlns:p14="http://schemas.microsoft.com/office/powerpoint/2010/main" val="361052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Graphic spid="22" grpId="0">
        <p:bldAsOne/>
      </p:bldGraphic>
      <p:bldGraphic spid="23" grpId="0">
        <p:bldAsOne/>
      </p:bldGraphic>
      <p:bldGraphic spid="27" grpId="0">
        <p:bldAsOne/>
      </p:bldGraphic>
      <p:bldGraphic spid="29" grpId="0">
        <p:bldAsOne/>
      </p:bldGraphic>
      <p:bldGraphic spid="3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Good old days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20" y="2153013"/>
            <a:ext cx="4603531" cy="3452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11191" y="5681173"/>
            <a:ext cx="1633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Heat flux test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61829-4730-483A-9DCB-6E39AD98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7" y="2097617"/>
            <a:ext cx="5289164" cy="3383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1F5669-0FF1-474C-90CF-3D2BA9DDB454}"/>
              </a:ext>
            </a:extLst>
          </p:cNvPr>
          <p:cNvSpPr txBox="1"/>
          <p:nvPr/>
        </p:nvSpPr>
        <p:spPr>
          <a:xfrm>
            <a:off x="490107" y="5605661"/>
            <a:ext cx="5289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Performance test in low temperature conditions using dry ice</a:t>
            </a:r>
          </a:p>
        </p:txBody>
      </p:sp>
    </p:spTree>
    <p:extLst>
      <p:ext uri="{BB962C8B-B14F-4D97-AF65-F5344CB8AC3E}">
        <p14:creationId xmlns:p14="http://schemas.microsoft.com/office/powerpoint/2010/main" val="35325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63F212B2-833D-40F6-9FF4-592B7A8E8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2" y="1226172"/>
            <a:ext cx="3997162" cy="5329549"/>
          </a:xfrm>
          <a:prstGeom prst="rect">
            <a:avLst/>
          </a:prstGeom>
        </p:spPr>
      </p:pic>
      <p:pic>
        <p:nvPicPr>
          <p:cNvPr id="7" name="Picture 6" descr="A desk with a computer sitting on top of a wooden table&#10;&#10;Description generated with high confidence">
            <a:extLst>
              <a:ext uri="{FF2B5EF4-FFF2-40B4-BE49-F238E27FC236}">
                <a16:creationId xmlns:a16="http://schemas.microsoft.com/office/drawing/2014/main" id="{93906075-D929-4F55-8683-5941A23D0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09" y="1679713"/>
            <a:ext cx="7156174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564" y="1545020"/>
            <a:ext cx="5514428" cy="4135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8323" y="5794175"/>
            <a:ext cx="5242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team at National Balloon Facility, Hyderabad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CF718-2061-4E00-A1B5-73C7B82E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0" y="1976975"/>
            <a:ext cx="5718801" cy="3216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907BC3-1B56-4015-828E-E28ADFDA9CB0}"/>
              </a:ext>
            </a:extLst>
          </p:cNvPr>
          <p:cNvSpPr txBox="1"/>
          <p:nvPr/>
        </p:nvSpPr>
        <p:spPr>
          <a:xfrm>
            <a:off x="509010" y="5394065"/>
            <a:ext cx="512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HV protection using rubber composite material</a:t>
            </a:r>
          </a:p>
        </p:txBody>
      </p:sp>
    </p:spTree>
    <p:extLst>
      <p:ext uri="{BB962C8B-B14F-4D97-AF65-F5344CB8AC3E}">
        <p14:creationId xmlns:p14="http://schemas.microsoft.com/office/powerpoint/2010/main" val="8964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Acquisition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1840012"/>
            <a:ext cx="5813285" cy="3269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78713" y="1840012"/>
            <a:ext cx="5813287" cy="3269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79766" y="5198165"/>
            <a:ext cx="2653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Acquisition Board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7884" y="5198165"/>
            <a:ext cx="5414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Microprocessor interfaced with GPS and memory</a:t>
            </a:r>
          </a:p>
        </p:txBody>
      </p:sp>
    </p:spTree>
    <p:extLst>
      <p:ext uri="{BB962C8B-B14F-4D97-AF65-F5344CB8AC3E}">
        <p14:creationId xmlns:p14="http://schemas.microsoft.com/office/powerpoint/2010/main" val="33338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Power Supply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2037521"/>
            <a:ext cx="6065077" cy="3411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21" y="2037520"/>
            <a:ext cx="6065079" cy="3411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6176" y="5578336"/>
            <a:ext cx="2996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Low Voltage Power Supply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2765" y="5578336"/>
            <a:ext cx="3043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High Voltage Power Supply</a:t>
            </a:r>
          </a:p>
        </p:txBody>
      </p:sp>
    </p:spTree>
    <p:extLst>
      <p:ext uri="{BB962C8B-B14F-4D97-AF65-F5344CB8AC3E}">
        <p14:creationId xmlns:p14="http://schemas.microsoft.com/office/powerpoint/2010/main" val="62729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Flight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EE314-C1F1-4AEF-A177-45A0BBB9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7" y="1125297"/>
            <a:ext cx="10893286" cy="54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Flight 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0828" y="1870840"/>
            <a:ext cx="110043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Airborne payload will determine cosmic ray flux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fly till it reaches an altitude of 25kms above sea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will be collected during the entire flight duration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will be stored on-board the payload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will also be transmitted to the ground station via telemetry equipment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Essential control signals will be sent by the ground station to the payload via a telecommand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payload will be recovered after the flight</a:t>
            </a:r>
          </a:p>
        </p:txBody>
      </p:sp>
    </p:spTree>
    <p:extLst>
      <p:ext uri="{BB962C8B-B14F-4D97-AF65-F5344CB8AC3E}">
        <p14:creationId xmlns:p14="http://schemas.microsoft.com/office/powerpoint/2010/main" val="270301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Space Grade Equipment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7930" y="1461052"/>
            <a:ext cx="9668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Temperatures falling to -70 degrees Celsius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Vibrations due to balloon 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Ionization of air molecules leading to fire if exposed to high voltage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recovery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Shielding from radiations and EMI</a:t>
            </a:r>
          </a:p>
        </p:txBody>
      </p:sp>
    </p:spTree>
    <p:extLst>
      <p:ext uri="{BB962C8B-B14F-4D97-AF65-F5344CB8AC3E}">
        <p14:creationId xmlns:p14="http://schemas.microsoft.com/office/powerpoint/2010/main" val="32482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What are cosmic rays?</a:t>
            </a:r>
          </a:p>
        </p:txBody>
      </p:sp>
      <p:pic>
        <p:nvPicPr>
          <p:cNvPr id="1026" name="Picture 2" descr="Aurora borealis : Stock Photo">
            <a:extLst>
              <a:ext uri="{FF2B5EF4-FFF2-40B4-BE49-F238E27FC236}">
                <a16:creationId xmlns:a16="http://schemas.microsoft.com/office/drawing/2014/main" id="{D3975C50-63E1-4605-8972-539F8571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67" y="987981"/>
            <a:ext cx="8245266" cy="58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asa.gov/sites/default/files/thumbnails/image/19127165723_8017c95968_o.jpg">
            <a:extLst>
              <a:ext uri="{FF2B5EF4-FFF2-40B4-BE49-F238E27FC236}">
                <a16:creationId xmlns:a16="http://schemas.microsoft.com/office/drawing/2014/main" id="{0A3252F3-EAD1-4422-A671-3C168CB7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041" y="1074672"/>
            <a:ext cx="8547918" cy="568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comicvine.com/uploads/original/8/80111/2797109-hulk_marvel_4.jpg">
            <a:extLst>
              <a:ext uri="{FF2B5EF4-FFF2-40B4-BE49-F238E27FC236}">
                <a16:creationId xmlns:a16="http://schemas.microsoft.com/office/drawing/2014/main" id="{CE3066EB-0F7C-46A9-910F-1E5FDBC3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883" y="1933404"/>
            <a:ext cx="6280608" cy="353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fantasticfourmovie.com/images/tickets/characters.jpg">
            <a:extLst>
              <a:ext uri="{FF2B5EF4-FFF2-40B4-BE49-F238E27FC236}">
                <a16:creationId xmlns:a16="http://schemas.microsoft.com/office/drawing/2014/main" id="{12160595-EF38-4710-B0E7-E63F55C0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2" y="1772476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9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Testing and calibration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3" y="1997765"/>
            <a:ext cx="5068401" cy="2978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877" y="1663147"/>
            <a:ext cx="4316664" cy="36476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9993" y="5108713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Vibration Bench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4005" y="5508823"/>
            <a:ext cx="2472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Thermo</a:t>
            </a:r>
            <a:r>
              <a:rPr lang="en-US" sz="2000" b="1" dirty="0"/>
              <a:t> </a:t>
            </a:r>
            <a:r>
              <a:rPr lang="en-US" sz="2000" b="1" dirty="0" err="1"/>
              <a:t>Vac</a:t>
            </a:r>
            <a:r>
              <a:rPr lang="en-US" sz="2000" b="1" dirty="0"/>
              <a:t> Chamber</a:t>
            </a:r>
          </a:p>
        </p:txBody>
      </p:sp>
    </p:spTree>
    <p:extLst>
      <p:ext uri="{BB962C8B-B14F-4D97-AF65-F5344CB8AC3E}">
        <p14:creationId xmlns:p14="http://schemas.microsoft.com/office/powerpoint/2010/main" val="166790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Project then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2529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9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Project now</a:t>
            </a:r>
          </a:p>
        </p:txBody>
      </p:sp>
      <p:sp>
        <p:nvSpPr>
          <p:cNvPr id="3" name="AutoShape 2" descr="http://www.tifr.res.in/~bf/nivo-slider/demo/images/Home.jpg">
            <a:extLst>
              <a:ext uri="{FF2B5EF4-FFF2-40B4-BE49-F238E27FC236}">
                <a16:creationId xmlns:a16="http://schemas.microsoft.com/office/drawing/2014/main" id="{D24A6590-8E2B-46E9-8178-6D1B7F2E92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9648B-448F-46C3-84C1-58BA24DF6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925033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02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Future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06405856"/>
              </p:ext>
            </p:extLst>
          </p:nvPr>
        </p:nvGraphicFramePr>
        <p:xfrm>
          <a:off x="149087" y="1848677"/>
          <a:ext cx="11867321" cy="3498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259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Scientific Endeavors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35123584"/>
              </p:ext>
            </p:extLst>
          </p:nvPr>
        </p:nvGraphicFramePr>
        <p:xfrm>
          <a:off x="1639954" y="1888434"/>
          <a:ext cx="8865705" cy="382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7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Further Merits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63724421"/>
              </p:ext>
            </p:extLst>
          </p:nvPr>
        </p:nvGraphicFramePr>
        <p:xfrm>
          <a:off x="2028497" y="1618592"/>
          <a:ext cx="8124496" cy="430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53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707" y="1153436"/>
            <a:ext cx="10550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Collaboration with the India based Neutrino Observatory (INO) group of the Tata Institute of Fundamental Research, Mumbai for scientific expertise, equipment and guidance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9707" y="2022062"/>
            <a:ext cx="9317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Collaboration with the ASTROSAT group of the TIFR, Mumbai for scientific equipment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707" y="2571711"/>
            <a:ext cx="1064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Collaboration with the National Balloon Facility, TIFR, Hyderabad for conducting the balloon flight</a:t>
            </a:r>
          </a:p>
        </p:txBody>
      </p:sp>
    </p:spTree>
    <p:extLst>
      <p:ext uri="{BB962C8B-B14F-4D97-AF65-F5344CB8AC3E}">
        <p14:creationId xmlns:p14="http://schemas.microsoft.com/office/powerpoint/2010/main" val="5102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Thank you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56178" y="3659540"/>
            <a:ext cx="569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Thank you BITS Goa!</a:t>
            </a:r>
          </a:p>
        </p:txBody>
      </p:sp>
    </p:spTree>
    <p:extLst>
      <p:ext uri="{BB962C8B-B14F-4D97-AF65-F5344CB8AC3E}">
        <p14:creationId xmlns:p14="http://schemas.microsoft.com/office/powerpoint/2010/main" val="221625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What are cosmic rays?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46" y="1957095"/>
            <a:ext cx="5743353" cy="3767432"/>
          </a:xfrm>
        </p:spPr>
        <p:txBody>
          <a:bodyPr/>
          <a:lstStyle/>
          <a:p>
            <a:r>
              <a:rPr lang="en-US" dirty="0"/>
              <a:t>Charged particles</a:t>
            </a:r>
          </a:p>
          <a:p>
            <a:r>
              <a:rPr lang="en-US" dirty="0"/>
              <a:t>Incident on surface of Earth from all directions</a:t>
            </a:r>
          </a:p>
          <a:p>
            <a:r>
              <a:rPr lang="en-US" dirty="0"/>
              <a:t>Most likely sources: Sun, distant nebulae, supernova, etc.</a:t>
            </a:r>
          </a:p>
          <a:p>
            <a:r>
              <a:rPr lang="en-US" dirty="0"/>
              <a:t>The primary shower interacts with Earth’s atmosphere to form the secondary shower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083" y="2054874"/>
            <a:ext cx="4762500" cy="3571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16701" y="5618242"/>
            <a:ext cx="3569882" cy="342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artist impression from www.earthsky.org</a:t>
            </a:r>
          </a:p>
        </p:txBody>
      </p:sp>
    </p:spTree>
    <p:extLst>
      <p:ext uri="{BB962C8B-B14F-4D97-AF65-F5344CB8AC3E}">
        <p14:creationId xmlns:p14="http://schemas.microsoft.com/office/powerpoint/2010/main" val="371934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Cosmic Ray Shower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4" y="1444273"/>
            <a:ext cx="6413648" cy="4979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49116" y="3426161"/>
            <a:ext cx="4423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Corsika</a:t>
            </a:r>
            <a:r>
              <a:rPr lang="en-US" sz="2400" dirty="0"/>
              <a:t> simulation of 100TeV proton primary cosmic ray generating secondary cosmic ray shower</a:t>
            </a:r>
          </a:p>
        </p:txBody>
      </p:sp>
    </p:spTree>
    <p:extLst>
      <p:ext uri="{BB962C8B-B14F-4D97-AF65-F5344CB8AC3E}">
        <p14:creationId xmlns:p14="http://schemas.microsoft.com/office/powerpoint/2010/main" val="286343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Cosmic Ray Physics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7" y="1017219"/>
            <a:ext cx="3935976" cy="4573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067" y="5683404"/>
            <a:ext cx="3595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Hess during his balloon flight experiment for detecting cosmic rays in 1912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520" y="1017219"/>
            <a:ext cx="3170429" cy="45779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6520" y="5683403"/>
            <a:ext cx="317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</a:t>
            </a:r>
            <a:r>
              <a:rPr lang="en-US" sz="2000" dirty="0" err="1"/>
              <a:t>Bhabha</a:t>
            </a:r>
            <a:r>
              <a:rPr lang="en-US" sz="2000" dirty="0"/>
              <a:t> with the cosmic ray telescope borne on a balloon flight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51" y="1029988"/>
            <a:ext cx="2912170" cy="45612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87951" y="5696173"/>
            <a:ext cx="2912171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initial balloon flight experiments in India</a:t>
            </a:r>
          </a:p>
        </p:txBody>
      </p:sp>
    </p:spTree>
    <p:extLst>
      <p:ext uri="{BB962C8B-B14F-4D97-AF65-F5344CB8AC3E}">
        <p14:creationId xmlns:p14="http://schemas.microsoft.com/office/powerpoint/2010/main" val="37296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Cosmic Ray Detector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7" y="1666045"/>
            <a:ext cx="3680791" cy="2760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47" y="4542182"/>
            <a:ext cx="3680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Scintillator Crystal </a:t>
            </a:r>
            <a:r>
              <a:rPr lang="en-US" sz="2400" dirty="0"/>
              <a:t>Produces light when struck by cosmic rays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98463" y="2693503"/>
            <a:ext cx="159026" cy="665922"/>
          </a:xfrm>
          <a:prstGeom prst="rect">
            <a:avLst/>
          </a:prstGeom>
          <a:solidFill>
            <a:srgbClr val="38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6198463" y="2693503"/>
            <a:ext cx="159026" cy="665922"/>
          </a:xfrm>
          <a:prstGeom prst="rect">
            <a:avLst/>
          </a:prstGeom>
          <a:solidFill>
            <a:srgbClr val="388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59" y="1541653"/>
            <a:ext cx="3657599" cy="2743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57359" y="4426638"/>
            <a:ext cx="365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Photomultiplier Tube</a:t>
            </a:r>
          </a:p>
          <a:p>
            <a:pPr algn="ctr"/>
            <a:r>
              <a:rPr lang="en-US" sz="2400" dirty="0"/>
              <a:t>Generates analog electronic pulses corresponding to detection of light</a:t>
            </a:r>
          </a:p>
        </p:txBody>
      </p:sp>
    </p:spTree>
    <p:extLst>
      <p:ext uri="{BB962C8B-B14F-4D97-AF65-F5344CB8AC3E}">
        <p14:creationId xmlns:p14="http://schemas.microsoft.com/office/powerpoint/2010/main" val="246217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6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Cosmic Ray Detector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4" y="1415015"/>
            <a:ext cx="5117410" cy="48996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-813" r="17530"/>
          <a:stretch/>
        </p:blipFill>
        <p:spPr>
          <a:xfrm>
            <a:off x="6261651" y="1325563"/>
            <a:ext cx="4840357" cy="47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6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12" y="1615937"/>
            <a:ext cx="78009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5033"/>
          </a:xfrm>
          <a:prstGeom prst="rect">
            <a:avLst/>
          </a:prstGeom>
          <a:solidFill>
            <a:srgbClr val="3889F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0266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Data 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97504A-7E4F-4BA1-8718-7B13EB6CE818}"/>
              </a:ext>
            </a:extLst>
          </p:cNvPr>
          <p:cNvGrpSpPr/>
          <p:nvPr/>
        </p:nvGrpSpPr>
        <p:grpSpPr>
          <a:xfrm>
            <a:off x="137160" y="993237"/>
            <a:ext cx="7603673" cy="5509340"/>
            <a:chOff x="137160" y="993237"/>
            <a:chExt cx="7603673" cy="55093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8FDC75A-B29E-439F-B500-6CDFC80B77D4}"/>
                </a:ext>
              </a:extLst>
            </p:cNvPr>
            <p:cNvSpPr/>
            <p:nvPr/>
          </p:nvSpPr>
          <p:spPr>
            <a:xfrm>
              <a:off x="137160" y="1025906"/>
              <a:ext cx="5888736" cy="5476671"/>
            </a:xfrm>
            <a:prstGeom prst="rect">
              <a:avLst/>
            </a:prstGeom>
            <a:solidFill>
              <a:srgbClr val="CC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ECD79F-ABE0-4021-B02A-BE6A05986DB8}"/>
                </a:ext>
              </a:extLst>
            </p:cNvPr>
            <p:cNvSpPr/>
            <p:nvPr/>
          </p:nvSpPr>
          <p:spPr>
            <a:xfrm>
              <a:off x="2395330" y="1069458"/>
              <a:ext cx="1361661" cy="19580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badi" panose="020B0604020104020204" pitchFamily="34" charset="0"/>
                </a:rPr>
                <a:t>Micro-controller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E1E128-CD82-43E3-ADA5-1DBD1FAA95DE}"/>
                </a:ext>
              </a:extLst>
            </p:cNvPr>
            <p:cNvSpPr/>
            <p:nvPr/>
          </p:nvSpPr>
          <p:spPr>
            <a:xfrm>
              <a:off x="238539" y="1275866"/>
              <a:ext cx="1431235" cy="15355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badi" panose="020B0604020104020204" pitchFamily="34" charset="0"/>
                </a:rPr>
                <a:t>Data Acquisition System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AA731096-8C16-4D5C-8992-0D48EAA2327B}"/>
                </a:ext>
              </a:extLst>
            </p:cNvPr>
            <p:cNvSpPr/>
            <p:nvPr/>
          </p:nvSpPr>
          <p:spPr>
            <a:xfrm>
              <a:off x="1689651" y="1759085"/>
              <a:ext cx="695739" cy="323022"/>
            </a:xfrm>
            <a:prstGeom prst="left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6784D8-323C-41D8-B6BE-2D68B2724E10}"/>
                </a:ext>
              </a:extLst>
            </p:cNvPr>
            <p:cNvSpPr/>
            <p:nvPr/>
          </p:nvSpPr>
          <p:spPr>
            <a:xfrm>
              <a:off x="2688534" y="3347002"/>
              <a:ext cx="854766" cy="685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badi" panose="020B0604020104020204" pitchFamily="34" charset="0"/>
                </a:rPr>
                <a:t>GPS</a:t>
              </a:r>
              <a:endParaRPr lang="en-US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63749A-655E-4244-BA89-3CB49D9E32A5}"/>
                </a:ext>
              </a:extLst>
            </p:cNvPr>
            <p:cNvSpPr/>
            <p:nvPr/>
          </p:nvSpPr>
          <p:spPr>
            <a:xfrm>
              <a:off x="2395330" y="4240347"/>
              <a:ext cx="1630019" cy="10535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badi" panose="020B0604020104020204" pitchFamily="34" charset="0"/>
                </a:rPr>
                <a:t>Pressure – Temperature sensor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FB57F6-284F-479D-961F-5A3D8CFC2400}"/>
                </a:ext>
              </a:extLst>
            </p:cNvPr>
            <p:cNvSpPr/>
            <p:nvPr/>
          </p:nvSpPr>
          <p:spPr>
            <a:xfrm>
              <a:off x="2445027" y="5538721"/>
              <a:ext cx="1688060" cy="859901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Inertial Measurement Unit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7F4F695-4E43-48DA-8A6B-8FE58D86578D}"/>
                </a:ext>
              </a:extLst>
            </p:cNvPr>
            <p:cNvGrpSpPr/>
            <p:nvPr/>
          </p:nvGrpSpPr>
          <p:grpSpPr>
            <a:xfrm>
              <a:off x="1679713" y="2649932"/>
              <a:ext cx="1008822" cy="3466241"/>
              <a:chOff x="1679713" y="2749323"/>
              <a:chExt cx="1008822" cy="3466241"/>
            </a:xfrm>
          </p:grpSpPr>
          <p:sp>
            <p:nvSpPr>
              <p:cNvPr id="16" name="Arrow: Bent 15">
                <a:extLst>
                  <a:ext uri="{FF2B5EF4-FFF2-40B4-BE49-F238E27FC236}">
                    <a16:creationId xmlns:a16="http://schemas.microsoft.com/office/drawing/2014/main" id="{76D61D15-C7B0-4A14-8FED-BA0E54DE8B15}"/>
                  </a:ext>
                </a:extLst>
              </p:cNvPr>
              <p:cNvSpPr/>
              <p:nvPr/>
            </p:nvSpPr>
            <p:spPr>
              <a:xfrm>
                <a:off x="1679713" y="2749323"/>
                <a:ext cx="705678" cy="3466241"/>
              </a:xfrm>
              <a:prstGeom prst="bent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3DDC28-576F-4CD1-BDDD-E2775A7A9B5E}"/>
                  </a:ext>
                </a:extLst>
              </p:cNvPr>
              <p:cNvSpPr/>
              <p:nvPr/>
            </p:nvSpPr>
            <p:spPr>
              <a:xfrm>
                <a:off x="1856132" y="3687417"/>
                <a:ext cx="832403" cy="1726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9E75A6-386B-4291-B2CF-73AB30EA756A}"/>
                  </a:ext>
                </a:extLst>
              </p:cNvPr>
              <p:cNvSpPr/>
              <p:nvPr/>
            </p:nvSpPr>
            <p:spPr>
              <a:xfrm>
                <a:off x="1856132" y="4743618"/>
                <a:ext cx="539198" cy="19414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88BAD9-FF2B-4F9B-A479-CF160F7C7361}"/>
                  </a:ext>
                </a:extLst>
              </p:cNvPr>
              <p:cNvSpPr/>
              <p:nvPr/>
            </p:nvSpPr>
            <p:spPr>
              <a:xfrm>
                <a:off x="1856132" y="6030334"/>
                <a:ext cx="588895" cy="18523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312BF7-E4E5-48EB-8619-C3A9A974E501}"/>
                </a:ext>
              </a:extLst>
            </p:cNvPr>
            <p:cNvSpPr/>
            <p:nvPr/>
          </p:nvSpPr>
          <p:spPr>
            <a:xfrm>
              <a:off x="4279392" y="1275866"/>
              <a:ext cx="1490472" cy="6638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badi" panose="020B0604020104020204" pitchFamily="34" charset="0"/>
                </a:rPr>
                <a:t>Telemetry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6BECC9-E042-4434-BFB3-D393F5A9DE54}"/>
                </a:ext>
              </a:extLst>
            </p:cNvPr>
            <p:cNvSpPr/>
            <p:nvPr/>
          </p:nvSpPr>
          <p:spPr>
            <a:xfrm>
              <a:off x="4133088" y="2537336"/>
              <a:ext cx="1792224" cy="54825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badi" panose="020B0604020104020204" pitchFamily="34" charset="0"/>
                </a:rPr>
                <a:t>Tele-command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90C03987-40A1-446C-A877-F5B5FBE9F8AF}"/>
                </a:ext>
              </a:extLst>
            </p:cNvPr>
            <p:cNvSpPr/>
            <p:nvPr/>
          </p:nvSpPr>
          <p:spPr>
            <a:xfrm>
              <a:off x="3766930" y="1449693"/>
              <a:ext cx="522401" cy="33192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70BFC0B-EF35-4AC4-9E05-B8079E00F7DD}"/>
                </a:ext>
              </a:extLst>
            </p:cNvPr>
            <p:cNvSpPr/>
            <p:nvPr/>
          </p:nvSpPr>
          <p:spPr>
            <a:xfrm flipH="1">
              <a:off x="3756990" y="2585153"/>
              <a:ext cx="376097" cy="342120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18B32E3-F5B0-4AC2-809F-B849796D5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721" y="993237"/>
              <a:ext cx="1229112" cy="1229112"/>
            </a:xfrm>
            <a:prstGeom prst="rect">
              <a:avLst/>
            </a:prstGeom>
          </p:spPr>
        </p:pic>
        <p:sp>
          <p:nvSpPr>
            <p:cNvPr id="30" name="Arrow: Bent-Up 29">
              <a:extLst>
                <a:ext uri="{FF2B5EF4-FFF2-40B4-BE49-F238E27FC236}">
                  <a16:creationId xmlns:a16="http://schemas.microsoft.com/office/drawing/2014/main" id="{5AC22572-DC5B-457E-94BC-3373FE6F708C}"/>
                </a:ext>
              </a:extLst>
            </p:cNvPr>
            <p:cNvSpPr/>
            <p:nvPr/>
          </p:nvSpPr>
          <p:spPr>
            <a:xfrm rot="5400000">
              <a:off x="5727373" y="1104388"/>
              <a:ext cx="356168" cy="2026833"/>
            </a:xfrm>
            <a:prstGeom prst="bentUpArrow">
              <a:avLst>
                <a:gd name="adj1" fmla="val 44412"/>
                <a:gd name="adj2" fmla="val 41177"/>
                <a:gd name="adj3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Bent-Up 30">
              <a:extLst>
                <a:ext uri="{FF2B5EF4-FFF2-40B4-BE49-F238E27FC236}">
                  <a16:creationId xmlns:a16="http://schemas.microsoft.com/office/drawing/2014/main" id="{064EF5E8-8FBD-4531-9326-B45E224AE075}"/>
                </a:ext>
              </a:extLst>
            </p:cNvPr>
            <p:cNvSpPr/>
            <p:nvPr/>
          </p:nvSpPr>
          <p:spPr>
            <a:xfrm rot="5400000" flipV="1">
              <a:off x="6182470" y="1999589"/>
              <a:ext cx="721319" cy="1235631"/>
            </a:xfrm>
            <a:prstGeom prst="bentUpArrow">
              <a:avLst>
                <a:gd name="adj1" fmla="val 20444"/>
                <a:gd name="adj2" fmla="val 23246"/>
                <a:gd name="adj3" fmla="val 35141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A large white building&#10;&#10;Description generated with high confidence">
            <a:extLst>
              <a:ext uri="{FF2B5EF4-FFF2-40B4-BE49-F238E27FC236}">
                <a16:creationId xmlns:a16="http://schemas.microsoft.com/office/drawing/2014/main" id="{67099D6C-34A8-4706-A448-6C79EDA72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19" y="1514168"/>
            <a:ext cx="2319719" cy="412394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EAD8A0-1E09-44C5-B103-5B0DA32B81DB}"/>
              </a:ext>
            </a:extLst>
          </p:cNvPr>
          <p:cNvSpPr txBox="1"/>
          <p:nvPr/>
        </p:nvSpPr>
        <p:spPr>
          <a:xfrm>
            <a:off x="8677030" y="5667239"/>
            <a:ext cx="3584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Ground Station</a:t>
            </a:r>
          </a:p>
          <a:p>
            <a:pPr algn="ctr"/>
            <a:r>
              <a:rPr lang="en-US" sz="2000" dirty="0"/>
              <a:t>Control Room at TIFR Hyderabad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9C797-CD54-4F92-9571-752ABB4C4BF8}"/>
              </a:ext>
            </a:extLst>
          </p:cNvPr>
          <p:cNvSpPr txBox="1"/>
          <p:nvPr/>
        </p:nvSpPr>
        <p:spPr>
          <a:xfrm>
            <a:off x="2220637" y="6511102"/>
            <a:ext cx="1882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APEIRO Payload</a:t>
            </a:r>
          </a:p>
        </p:txBody>
      </p:sp>
    </p:spTree>
    <p:extLst>
      <p:ext uri="{BB962C8B-B14F-4D97-AF65-F5344CB8AC3E}">
        <p14:creationId xmlns:p14="http://schemas.microsoft.com/office/powerpoint/2010/main" val="349265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589</Words>
  <Application>Microsoft Office PowerPoint</Application>
  <PresentationFormat>Widescreen</PresentationFormat>
  <Paragraphs>110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Abadi</vt:lpstr>
      <vt:lpstr>Arial</vt:lpstr>
      <vt:lpstr>Bookman Old Style</vt:lpstr>
      <vt:lpstr>Calibri</vt:lpstr>
      <vt:lpstr>Calibri Light</vt:lpstr>
      <vt:lpstr>Constantia</vt:lpstr>
      <vt:lpstr>Wingdings</vt:lpstr>
      <vt:lpstr>Office Theme</vt:lpstr>
      <vt:lpstr>Project Apeiro</vt:lpstr>
      <vt:lpstr>What are cosmic rays?</vt:lpstr>
      <vt:lpstr>What are cosmic rays?</vt:lpstr>
      <vt:lpstr>Cosmic Ray Shower</vt:lpstr>
      <vt:lpstr>Cosmic Ray Physics</vt:lpstr>
      <vt:lpstr>Cosmic Ray Detector</vt:lpstr>
      <vt:lpstr>Cosmic Ray Detector</vt:lpstr>
      <vt:lpstr>Data Flow</vt:lpstr>
      <vt:lpstr>Data Flow</vt:lpstr>
      <vt:lpstr>Project Apeiro - Motivation</vt:lpstr>
      <vt:lpstr>What do we need?</vt:lpstr>
      <vt:lpstr>Good old days</vt:lpstr>
      <vt:lpstr>PowerPoint Presentation</vt:lpstr>
      <vt:lpstr>PowerPoint Presentation</vt:lpstr>
      <vt:lpstr>Data Acquisition</vt:lpstr>
      <vt:lpstr>Power Supply</vt:lpstr>
      <vt:lpstr>Flight Plan</vt:lpstr>
      <vt:lpstr>Flight Plan</vt:lpstr>
      <vt:lpstr>Space Grade Equipment</vt:lpstr>
      <vt:lpstr>Testing and calibration</vt:lpstr>
      <vt:lpstr>Project then</vt:lpstr>
      <vt:lpstr>Project now</vt:lpstr>
      <vt:lpstr>Future</vt:lpstr>
      <vt:lpstr>Scientific Endeavors</vt:lpstr>
      <vt:lpstr>Further Merits</vt:lpstr>
      <vt:lpstr>Recognition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Apeiro</dc:title>
  <dc:creator>Sanket Deshpande</dc:creator>
  <cp:lastModifiedBy>Sanket Deshpande</cp:lastModifiedBy>
  <cp:revision>54</cp:revision>
  <dcterms:created xsi:type="dcterms:W3CDTF">2017-04-20T05:48:58Z</dcterms:created>
  <dcterms:modified xsi:type="dcterms:W3CDTF">2017-08-12T12:16:48Z</dcterms:modified>
</cp:coreProperties>
</file>